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8D21-9C46-6D44-84CF-E6B81122AA92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6312-FBF3-F245-A0A5-153BB4E78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8D21-9C46-6D44-84CF-E6B81122AA92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6312-FBF3-F245-A0A5-153BB4E78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8D21-9C46-6D44-84CF-E6B81122AA92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6312-FBF3-F245-A0A5-153BB4E78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8D21-9C46-6D44-84CF-E6B81122AA92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6312-FBF3-F245-A0A5-153BB4E78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8D21-9C46-6D44-84CF-E6B81122AA92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6312-FBF3-F245-A0A5-153BB4E78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8D21-9C46-6D44-84CF-E6B81122AA92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6312-FBF3-F245-A0A5-153BB4E78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8D21-9C46-6D44-84CF-E6B81122AA92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6312-FBF3-F245-A0A5-153BB4E78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8D21-9C46-6D44-84CF-E6B81122AA92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6312-FBF3-F245-A0A5-153BB4E78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8D21-9C46-6D44-84CF-E6B81122AA92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6312-FBF3-F245-A0A5-153BB4E78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8D21-9C46-6D44-84CF-E6B81122AA92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6312-FBF3-F245-A0A5-153BB4E78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8D21-9C46-6D44-84CF-E6B81122AA92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6312-FBF3-F245-A0A5-153BB4E78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68D21-9C46-6D44-84CF-E6B81122AA92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16312-FBF3-F245-A0A5-153BB4E78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660066"/>
                </a:solidFill>
                <a:latin typeface="Times New Roman"/>
                <a:cs typeface="Times New Roman"/>
              </a:rPr>
              <a:t>Oriene S. Albert</a:t>
            </a:r>
            <a:br>
              <a:rPr lang="en-US" sz="2400" dirty="0" smtClean="0">
                <a:solidFill>
                  <a:srgbClr val="660066"/>
                </a:solidFill>
                <a:latin typeface="Times New Roman"/>
                <a:cs typeface="Times New Roman"/>
              </a:rPr>
            </a:br>
            <a:r>
              <a:rPr lang="en-US" sz="2200" dirty="0" smtClean="0">
                <a:solidFill>
                  <a:srgbClr val="660066"/>
                </a:solidFill>
                <a:latin typeface="Times New Roman"/>
                <a:cs typeface="Times New Roman"/>
              </a:rPr>
              <a:t>Florida State University</a:t>
            </a:r>
            <a:r>
              <a:rPr lang="en-US" sz="2400" dirty="0" smtClean="0">
                <a:solidFill>
                  <a:srgbClr val="660066"/>
                </a:solidFill>
                <a:latin typeface="Times New Roman"/>
                <a:cs typeface="Times New Roman"/>
              </a:rPr>
              <a:t/>
            </a:r>
            <a:br>
              <a:rPr lang="en-US" sz="2400" dirty="0" smtClean="0">
                <a:solidFill>
                  <a:srgbClr val="660066"/>
                </a:solidFill>
                <a:latin typeface="Times New Roman"/>
                <a:cs typeface="Times New Roman"/>
              </a:rPr>
            </a:br>
            <a:r>
              <a:rPr lang="en-US" sz="2000" dirty="0" smtClean="0">
                <a:latin typeface="Times New Roman"/>
                <a:cs typeface="Times New Roman"/>
              </a:rPr>
              <a:t>Climate Modeling Principal Investigator Meeting 2014</a:t>
            </a:r>
            <a:br>
              <a:rPr lang="en-US" sz="2000" dirty="0" smtClean="0">
                <a:latin typeface="Times New Roman"/>
                <a:cs typeface="Times New Roman"/>
              </a:rPr>
            </a:br>
            <a:r>
              <a:rPr lang="en-US" sz="1800" dirty="0" smtClean="0">
                <a:latin typeface="Times New Roman"/>
                <a:cs typeface="Times New Roman"/>
              </a:rPr>
              <a:t>5/13/2014</a:t>
            </a:r>
            <a:endParaRPr lang="en-US" sz="18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0402"/>
            <a:ext cx="9144000" cy="55975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660066"/>
                </a:solidFill>
                <a:latin typeface="Times New Roman"/>
                <a:cs typeface="Times New Roman"/>
              </a:rPr>
              <a:t>Research: </a:t>
            </a:r>
          </a:p>
          <a:p>
            <a:r>
              <a:rPr lang="en-US" sz="1800" dirty="0" smtClean="0">
                <a:latin typeface="Times New Roman"/>
                <a:cs typeface="Times New Roman"/>
              </a:rPr>
              <a:t>Used the NCAR CCSM4 transient climate simulations to quantitatively analyze the temperature change contributions, globally and meridionally, to the asymmetric warming between the land and ocean using the climate feedback-response analysis method (CFRAM).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660066"/>
                </a:solidFill>
                <a:latin typeface="Times New Roman"/>
                <a:cs typeface="Times New Roman"/>
              </a:rPr>
              <a:t>Results: </a:t>
            </a:r>
          </a:p>
          <a:p>
            <a:r>
              <a:rPr lang="en-US" sz="1800" dirty="0" smtClean="0">
                <a:latin typeface="Times New Roman"/>
                <a:cs typeface="Times New Roman"/>
              </a:rPr>
              <a:t>Allowed us to </a:t>
            </a:r>
            <a:r>
              <a:rPr lang="en-US" sz="1800" u="sng" dirty="0" smtClean="0">
                <a:latin typeface="Times New Roman"/>
                <a:cs typeface="Times New Roman"/>
              </a:rPr>
              <a:t>quantify </a:t>
            </a:r>
            <a:r>
              <a:rPr lang="en-US" sz="1800" dirty="0" smtClean="0">
                <a:latin typeface="Times New Roman"/>
                <a:cs typeface="Times New Roman"/>
              </a:rPr>
              <a:t>the contribution </a:t>
            </a:r>
            <a:r>
              <a:rPr lang="en-US" sz="1800" dirty="0" smtClean="0">
                <a:latin typeface="Times New Roman"/>
                <a:cs typeface="Times New Roman"/>
              </a:rPr>
              <a:t>of the external forcing </a:t>
            </a:r>
            <a:r>
              <a:rPr lang="en-US" sz="1800" dirty="0" smtClean="0">
                <a:latin typeface="Times New Roman"/>
                <a:cs typeface="Times New Roman"/>
              </a:rPr>
              <a:t>(alone) </a:t>
            </a:r>
            <a:r>
              <a:rPr lang="en-US" sz="1800" dirty="0" smtClean="0">
                <a:latin typeface="Times New Roman"/>
                <a:cs typeface="Times New Roman"/>
              </a:rPr>
              <a:t>and each individual feedback to the global land/sea </a:t>
            </a:r>
            <a:r>
              <a:rPr lang="en-US" sz="1800" smtClean="0">
                <a:latin typeface="Times New Roman"/>
                <a:cs typeface="Times New Roman"/>
              </a:rPr>
              <a:t>warming </a:t>
            </a:r>
            <a:r>
              <a:rPr lang="en-US" sz="1800" smtClean="0">
                <a:latin typeface="Times New Roman"/>
                <a:cs typeface="Times New Roman"/>
              </a:rPr>
              <a:t>ratio, through </a:t>
            </a:r>
            <a:r>
              <a:rPr lang="en-US" sz="1800" dirty="0" smtClean="0">
                <a:latin typeface="Times New Roman"/>
                <a:cs typeface="Times New Roman"/>
              </a:rPr>
              <a:t>the use of CFRAM.</a:t>
            </a:r>
          </a:p>
          <a:p>
            <a:r>
              <a:rPr lang="en-US" sz="1800" dirty="0" smtClean="0">
                <a:latin typeface="Times New Roman"/>
                <a:cs typeface="Times New Roman"/>
              </a:rPr>
              <a:t>Climate feedbacks are largely responsible for the known phenomenon and </a:t>
            </a:r>
            <a:r>
              <a:rPr lang="en-US" sz="1800" dirty="0" smtClean="0">
                <a:latin typeface="Times New Roman"/>
                <a:cs typeface="Times New Roman"/>
              </a:rPr>
              <a:t>confirmed </a:t>
            </a:r>
            <a:r>
              <a:rPr lang="en-US" sz="1800" dirty="0" smtClean="0">
                <a:latin typeface="Times New Roman"/>
                <a:cs typeface="Times New Roman"/>
              </a:rPr>
              <a:t>that the </a:t>
            </a:r>
            <a:r>
              <a:rPr lang="en-US" sz="1800" u="sng" dirty="0" smtClean="0">
                <a:latin typeface="Times New Roman"/>
                <a:cs typeface="Times New Roman"/>
              </a:rPr>
              <a:t>latent heat flux</a:t>
            </a:r>
            <a:r>
              <a:rPr lang="en-US" sz="1800" dirty="0" smtClean="0">
                <a:latin typeface="Times New Roman"/>
                <a:cs typeface="Times New Roman"/>
              </a:rPr>
              <a:t> and </a:t>
            </a:r>
            <a:r>
              <a:rPr lang="en-US" sz="1800" u="sng" dirty="0" smtClean="0">
                <a:latin typeface="Times New Roman"/>
                <a:cs typeface="Times New Roman"/>
              </a:rPr>
              <a:t>cloud</a:t>
            </a:r>
            <a:r>
              <a:rPr lang="en-US" sz="1800" dirty="0" smtClean="0">
                <a:latin typeface="Times New Roman"/>
                <a:cs typeface="Times New Roman"/>
              </a:rPr>
              <a:t> feedbacks are important contributors.</a:t>
            </a:r>
          </a:p>
          <a:p>
            <a:r>
              <a:rPr lang="en-US" sz="1800" dirty="0" smtClean="0">
                <a:latin typeface="Times New Roman"/>
                <a:cs typeface="Times New Roman"/>
              </a:rPr>
              <a:t> The </a:t>
            </a:r>
            <a:r>
              <a:rPr lang="en-US" sz="1800" u="sng" dirty="0" smtClean="0">
                <a:latin typeface="Times New Roman"/>
                <a:cs typeface="Times New Roman"/>
              </a:rPr>
              <a:t>ocean dynamics/heat storage </a:t>
            </a:r>
            <a:r>
              <a:rPr lang="en-US" sz="1800" dirty="0" smtClean="0">
                <a:latin typeface="Times New Roman"/>
                <a:cs typeface="Times New Roman"/>
              </a:rPr>
              <a:t>term was found to be </a:t>
            </a:r>
            <a:r>
              <a:rPr lang="en-US" sz="1800" dirty="0" smtClean="0">
                <a:latin typeface="Times New Roman"/>
                <a:cs typeface="Times New Roman"/>
              </a:rPr>
              <a:t>a </a:t>
            </a:r>
            <a:r>
              <a:rPr lang="en-US" sz="1800" dirty="0" smtClean="0">
                <a:latin typeface="Times New Roman"/>
                <a:cs typeface="Times New Roman"/>
              </a:rPr>
              <a:t>significant </a:t>
            </a:r>
            <a:r>
              <a:rPr lang="en-US" sz="1800" dirty="0" smtClean="0">
                <a:latin typeface="Times New Roman"/>
                <a:cs typeface="Times New Roman"/>
              </a:rPr>
              <a:t>contributor to the land/sea global warming contrast due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to the thermal inertia of the oceans in the transient state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660066"/>
                </a:solidFill>
                <a:latin typeface="Times New Roman"/>
                <a:cs typeface="Times New Roman"/>
              </a:rPr>
              <a:t>Impacts:</a:t>
            </a:r>
          </a:p>
          <a:p>
            <a:pPr marL="342900" lvl="1" indent="-342900">
              <a:buFont typeface="Arial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Provides improved understanding into the different processes that are important for the land and ocean, respectively, and thus the potential impacts on ecosystems and human civilizations in a warming climate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660066"/>
                </a:solidFill>
                <a:latin typeface="Times New Roman"/>
                <a:cs typeface="Times New Roman"/>
              </a:rPr>
              <a:t>Future </a:t>
            </a:r>
            <a:r>
              <a:rPr lang="en-US" sz="1800" b="1" dirty="0" smtClean="0">
                <a:solidFill>
                  <a:srgbClr val="660066"/>
                </a:solidFill>
                <a:latin typeface="Times New Roman"/>
                <a:cs typeface="Times New Roman"/>
              </a:rPr>
              <a:t>Work: 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Obtain more general and robust results through a multi-model ensemble study. 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To perform a follow-up study on the equilibrium response to understand how the thermal adjustment of the ocean to equilibrium still results in a similar global land/sea warming ratio.</a:t>
            </a:r>
            <a:endParaRPr lang="en-US" sz="1800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Placeholder 118" descr="fsu_seal.png"/>
          <p:cNvPicPr>
            <a:picLocks noChangeAspect="1"/>
          </p:cNvPicPr>
          <p:nvPr/>
        </p:nvPicPr>
        <p:blipFill>
          <a:blip r:embed="rId2" cstate="print"/>
          <a:srcRect l="515" r="515"/>
          <a:stretch>
            <a:fillRect/>
          </a:stretch>
        </p:blipFill>
        <p:spPr>
          <a:xfrm>
            <a:off x="110840" y="55420"/>
            <a:ext cx="913076" cy="9225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0840" y="55420"/>
            <a:ext cx="913076" cy="9225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Placeholder 119" descr="eoas.png"/>
          <p:cNvPicPr>
            <a:picLocks noChangeAspect="1"/>
          </p:cNvPicPr>
          <p:nvPr/>
        </p:nvPicPr>
        <p:blipFill>
          <a:blip r:embed="rId3" cstate="print"/>
          <a:srcRect l="515" r="515"/>
          <a:stretch>
            <a:fillRect/>
          </a:stretch>
        </p:blipFill>
        <p:spPr>
          <a:xfrm>
            <a:off x="8133939" y="55420"/>
            <a:ext cx="913076" cy="92258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133939" y="55420"/>
            <a:ext cx="913076" cy="9225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210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Oriene S. Albert Florida State University Climate Modeling Principal Investigator Meeting 2014 5/13/2014</vt:lpstr>
    </vt:vector>
  </TitlesOfParts>
  <Company>Florida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sergio sejas</dc:creator>
  <cp:lastModifiedBy>Owner</cp:lastModifiedBy>
  <cp:revision>11</cp:revision>
  <dcterms:created xsi:type="dcterms:W3CDTF">2014-05-12T19:29:13Z</dcterms:created>
  <dcterms:modified xsi:type="dcterms:W3CDTF">2014-05-13T02:39:22Z</dcterms:modified>
</cp:coreProperties>
</file>