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5"/>
    <p:restoredTop sz="94830"/>
  </p:normalViewPr>
  <p:slideViewPr>
    <p:cSldViewPr>
      <p:cViewPr varScale="1">
        <p:scale>
          <a:sx n="117" d="100"/>
          <a:sy n="117" d="100"/>
        </p:scale>
        <p:origin x="20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AD94F-A9DF-47F8-8C25-655497794EAE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4E4AD-89E7-494E-8614-5DFBD6D9E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3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4E4AD-89E7-494E-8614-5DFBD6D9E95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294" y="2278343"/>
            <a:ext cx="4783062" cy="26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>
              <a:spcBef>
                <a:spcPct val="1500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a suite of atmospheric reanalysis forced ultra-high resolution (~2-3 km in the study region) global ocean-sea ice simulations to investigate ocean sensitivity to meltwater perturbations from the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GrIS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Cases are : 1) no meltwater (control), (2) meltwater released at the ocean surface (as is standard in forced ocean/sea-ice models), and (3) meltwater vertically distributed over the top 200 m to account for mixing within fjords.   </a:t>
            </a:r>
          </a:p>
          <a:p>
            <a:pPr>
              <a:spcBef>
                <a:spcPct val="15000"/>
              </a:spcBef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4038" y="53872"/>
            <a:ext cx="89958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Sensitivities of the West Greenland Current to Greenland Ice Sheet Meltwater in a Mesoscale Ocean/Sea Ice Model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6226629"/>
            <a:ext cx="8882743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Morrison, T.J., J.L. McClean, S.T. </a:t>
            </a:r>
            <a:r>
              <a:rPr lang="en-US" sz="1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Gille</a:t>
            </a:r>
            <a:r>
              <a:rPr lang="en-US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 E. </a:t>
            </a:r>
            <a:r>
              <a:rPr lang="en-US" sz="11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Maltrud</a:t>
            </a:r>
            <a:r>
              <a:rPr lang="en-US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D.P. Ivanova, and A.P. Craig, 2024: Sensitivities of the West Greenland Current to Greenland Ice Sheet Meltwater in a Mesoscale Ocean/Sea Ice Model, </a:t>
            </a:r>
            <a:r>
              <a:rPr lang="en-US" sz="11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Physical Oceanography</a:t>
            </a:r>
            <a:r>
              <a:rPr lang="en-US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https://doi.org.10.1175/jpo-d-23-0102.1</a:t>
            </a:r>
            <a:r>
              <a:rPr lang="en-US" sz="11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82267" y="730605"/>
            <a:ext cx="4707448" cy="140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Objective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understand changes in ocean circulation over the West Greenland continental shelf/slope and in the eastern Labrador Sea from the release of Greenland Ice Sheet (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GrIS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meltwater. 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77824" y="4807554"/>
            <a:ext cx="8648260" cy="137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231775" indent="-231775" algn="ctr">
              <a:spcBef>
                <a:spcPct val="15000"/>
              </a:spcBef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Impact</a:t>
            </a:r>
            <a:endParaRPr lang="en-US" sz="1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525" indent="-9525">
              <a:spcBef>
                <a:spcPct val="15000"/>
              </a:spcBef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Meltwater from the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GrIS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increases the speed of the West Greenland continental shelf/slope currents and enhances cross-shelf freshwater fluxes and freshwater volume in the eastern Labrador Sea. The greatest responses occurs in the vertically distributed meltwater case, having implications for </a:t>
            </a: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simulation of Labrador Sea freshening and deep convection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BCB20-A1CE-965A-39B2-012687FB3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86" y="743061"/>
            <a:ext cx="3735541" cy="42617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264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McClean, Julie</cp:lastModifiedBy>
  <cp:revision>54</cp:revision>
  <dcterms:created xsi:type="dcterms:W3CDTF">2006-08-16T00:00:00Z</dcterms:created>
  <dcterms:modified xsi:type="dcterms:W3CDTF">2024-04-24T20:42:08Z</dcterms:modified>
</cp:coreProperties>
</file>