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12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2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38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5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5634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2761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199888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015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B8C559-8781-D43A-46BD-28CF8056F5CD}" name="Balaguru, Karthik" initials="BK" userId="S::karthik.balaguru@pnnl.gov::e501cec4-f4e7-4b51-aaa0-fd8e55588330" providerId="AD"/>
  <p188:author id="{91A9895A-2F7A-A274-93E4-20272CFE8043}" name="Mundy, Beth E" initials="MBE" userId="S::beth.mundy@pnnl.gov::09c03546-1d2d-4d82-89e1-bb5e2a2e687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5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Campbell, Holly M" initials="CHM" lastIdx="8" clrIdx="1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  <p:cmAuthor id="3" name="Balaguru, Karthik" initials="BK" lastIdx="3" clrIdx="2">
    <p:extLst>
      <p:ext uri="{19B8F6BF-5375-455C-9EA6-DF929625EA0E}">
        <p15:presenceInfo xmlns:p15="http://schemas.microsoft.com/office/powerpoint/2012/main" userId="S::karthik.balaguru@pnnl.gov::e501cec4-f4e7-4b51-aaa0-fd8e555883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046A0-F10B-524B-9FF1-EB4F152F1A86}" v="4" dt="2024-03-02T23:23:18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5" autoAdjust="0"/>
    <p:restoredTop sz="96259" autoAdjust="0"/>
  </p:normalViewPr>
  <p:slideViewPr>
    <p:cSldViewPr>
      <p:cViewPr varScale="1">
        <p:scale>
          <a:sx n="123" d="100"/>
          <a:sy n="123" d="100"/>
        </p:scale>
        <p:origin x="17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8F342AAA-359D-45E3-84E7-E165CA446C5F}"/>
    <pc:docChg chg="undo custSel addSld modSld">
      <pc:chgData name="Mundy, Beth E" userId="09c03546-1d2d-4d82-89e1-bb5e2a2e687b" providerId="ADAL" clId="{8F342AAA-359D-45E3-84E7-E165CA446C5F}" dt="2022-06-08T21:48:21.207" v="352"/>
      <pc:docMkLst>
        <pc:docMk/>
      </pc:docMkLst>
      <pc:sldChg chg="addSp modSp mod addCm modCm modNotesTx">
        <pc:chgData name="Mundy, Beth E" userId="09c03546-1d2d-4d82-89e1-bb5e2a2e687b" providerId="ADAL" clId="{8F342AAA-359D-45E3-84E7-E165CA446C5F}" dt="2022-06-08T21:48:21.207" v="352"/>
        <pc:sldMkLst>
          <pc:docMk/>
          <pc:sldMk cId="0" sldId="258"/>
        </pc:sldMkLst>
        <pc:spChg chg="add mod">
          <ac:chgData name="Mundy, Beth E" userId="09c03546-1d2d-4d82-89e1-bb5e2a2e687b" providerId="ADAL" clId="{8F342AAA-359D-45E3-84E7-E165CA446C5F}" dt="2022-06-08T20:43:14.772" v="36" actId="20577"/>
          <ac:spMkLst>
            <pc:docMk/>
            <pc:sldMk cId="0" sldId="258"/>
            <ac:spMk id="12" creationId="{9EB8D4A3-C251-43EE-AD9E-EA81591F69B4}"/>
          </ac:spMkLst>
        </pc:spChg>
        <pc:spChg chg="mod">
          <ac:chgData name="Mundy, Beth E" userId="09c03546-1d2d-4d82-89e1-bb5e2a2e687b" providerId="ADAL" clId="{8F342AAA-359D-45E3-84E7-E165CA446C5F}" dt="2022-06-08T21:40:12.708" v="351" actId="20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Mundy, Beth E" userId="09c03546-1d2d-4d82-89e1-bb5e2a2e687b" providerId="ADAL" clId="{8F342AAA-359D-45E3-84E7-E165CA446C5F}" dt="2022-06-08T21:39:01.096" v="305" actId="1036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Mundy, Beth E" userId="09c03546-1d2d-4d82-89e1-bb5e2a2e687b" providerId="ADAL" clId="{8F342AAA-359D-45E3-84E7-E165CA446C5F}" dt="2022-06-08T21:34:22.561" v="186" actId="20577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Mundy, Beth E" userId="09c03546-1d2d-4d82-89e1-bb5e2a2e687b" providerId="ADAL" clId="{8F342AAA-359D-45E3-84E7-E165CA446C5F}" dt="2022-06-08T21:39:58.778" v="349" actId="6549"/>
          <ac:spMkLst>
            <pc:docMk/>
            <pc:sldMk cId="0" sldId="258"/>
            <ac:spMk id="3078" creationId="{00000000-0000-0000-0000-000000000000}"/>
          </ac:spMkLst>
        </pc:spChg>
      </pc:sldChg>
      <pc:sldChg chg="addSp delSp modSp add mod">
        <pc:chgData name="Mundy, Beth E" userId="09c03546-1d2d-4d82-89e1-bb5e2a2e687b" providerId="ADAL" clId="{8F342AAA-359D-45E3-84E7-E165CA446C5F}" dt="2022-06-08T20:42:36.590" v="21" actId="207"/>
        <pc:sldMkLst>
          <pc:docMk/>
          <pc:sldMk cId="3848656556" sldId="259"/>
        </pc:sldMkLst>
        <pc:spChg chg="add mod">
          <ac:chgData name="Mundy, Beth E" userId="09c03546-1d2d-4d82-89e1-bb5e2a2e687b" providerId="ADAL" clId="{8F342AAA-359D-45E3-84E7-E165CA446C5F}" dt="2022-06-08T20:42:36.590" v="21" actId="207"/>
          <ac:spMkLst>
            <pc:docMk/>
            <pc:sldMk cId="3848656556" sldId="259"/>
            <ac:spMk id="2" creationId="{8E277C85-D83C-4E7A-BF44-E6EA44C8AD95}"/>
          </ac:spMkLst>
        </pc:spChg>
        <pc:spChg chg="add del mod">
          <ac:chgData name="Mundy, Beth E" userId="09c03546-1d2d-4d82-89e1-bb5e2a2e687b" providerId="ADAL" clId="{8F342AAA-359D-45E3-84E7-E165CA446C5F}" dt="2022-06-08T20:41:23.894" v="12"/>
          <ac:spMkLst>
            <pc:docMk/>
            <pc:sldMk cId="3848656556" sldId="259"/>
            <ac:spMk id="3" creationId="{EE10344C-B2E5-402F-A011-AA798D8C0C87}"/>
          </ac:spMkLst>
        </pc:spChg>
        <pc:spChg chg="add del mod">
          <ac:chgData name="Mundy, Beth E" userId="09c03546-1d2d-4d82-89e1-bb5e2a2e687b" providerId="ADAL" clId="{8F342AAA-359D-45E3-84E7-E165CA446C5F}" dt="2022-06-08T20:41:23.894" v="12"/>
          <ac:spMkLst>
            <pc:docMk/>
            <pc:sldMk cId="3848656556" sldId="259"/>
            <ac:spMk id="5" creationId="{01CA2E9E-6BCA-4764-87EC-B8C1FA33E9A1}"/>
          </ac:spMkLst>
        </pc:spChg>
      </pc:sldChg>
    </pc:docChg>
  </pc:docChgLst>
  <pc:docChgLst>
    <pc:chgData name="Leung, Lai-Yung (Ruby)" userId="8890b783-e14a-47e3-a682-fbb67b692eba" providerId="ADAL" clId="{D52046A0-F10B-524B-9FF1-EB4F152F1A86}"/>
    <pc:docChg chg="modSld">
      <pc:chgData name="Leung, Lai-Yung (Ruby)" userId="8890b783-e14a-47e3-a682-fbb67b692eba" providerId="ADAL" clId="{D52046A0-F10B-524B-9FF1-EB4F152F1A86}" dt="2024-03-02T23:23:18.306" v="171" actId="1076"/>
      <pc:docMkLst>
        <pc:docMk/>
      </pc:docMkLst>
      <pc:sldChg chg="modSp mod">
        <pc:chgData name="Leung, Lai-Yung (Ruby)" userId="8890b783-e14a-47e3-a682-fbb67b692eba" providerId="ADAL" clId="{D52046A0-F10B-524B-9FF1-EB4F152F1A86}" dt="2024-03-02T23:23:18.306" v="171" actId="1076"/>
        <pc:sldMkLst>
          <pc:docMk/>
          <pc:sldMk cId="3848656556" sldId="259"/>
        </pc:sldMkLst>
        <pc:spChg chg="mod">
          <ac:chgData name="Leung, Lai-Yung (Ruby)" userId="8890b783-e14a-47e3-a682-fbb67b692eba" providerId="ADAL" clId="{D52046A0-F10B-524B-9FF1-EB4F152F1A86}" dt="2024-03-02T23:19:06.915" v="10" actId="20577"/>
          <ac:spMkLst>
            <pc:docMk/>
            <pc:sldMk cId="3848656556" sldId="259"/>
            <ac:spMk id="3075" creationId="{00000000-0000-0000-0000-000000000000}"/>
          </ac:spMkLst>
        </pc:spChg>
        <pc:spChg chg="mod">
          <ac:chgData name="Leung, Lai-Yung (Ruby)" userId="8890b783-e14a-47e3-a682-fbb67b692eba" providerId="ADAL" clId="{D52046A0-F10B-524B-9FF1-EB4F152F1A86}" dt="2024-03-02T23:20:52.080" v="89" actId="1076"/>
          <ac:spMkLst>
            <pc:docMk/>
            <pc:sldMk cId="3848656556" sldId="259"/>
            <ac:spMk id="3077" creationId="{00000000-0000-0000-0000-000000000000}"/>
          </ac:spMkLst>
        </pc:spChg>
        <pc:spChg chg="mod">
          <ac:chgData name="Leung, Lai-Yung (Ruby)" userId="8890b783-e14a-47e3-a682-fbb67b692eba" providerId="ADAL" clId="{D52046A0-F10B-524B-9FF1-EB4F152F1A86}" dt="2024-03-02T23:23:18.306" v="171" actId="1076"/>
          <ac:spMkLst>
            <pc:docMk/>
            <pc:sldMk cId="3848656556" sldId="259"/>
            <ac:spMk id="3078" creationId="{00000000-0000-0000-0000-000000000000}"/>
          </ac:spMkLst>
        </pc:spChg>
      </pc:sldChg>
    </pc:docChg>
  </pc:docChgLst>
  <pc:docChgLst>
    <pc:chgData name="Balaguru, Karthik" userId="e501cec4-f4e7-4b51-aaa0-fd8e55588330" providerId="ADAL" clId="{8477D463-1957-4543-B1DE-79C0F8E22A79}"/>
    <pc:docChg chg="modSld modMainMaster">
      <pc:chgData name="Balaguru, Karthik" userId="e501cec4-f4e7-4b51-aaa0-fd8e55588330" providerId="ADAL" clId="{8477D463-1957-4543-B1DE-79C0F8E22A79}" dt="2022-01-05T21:33:07.795" v="5" actId="20577"/>
      <pc:docMkLst>
        <pc:docMk/>
      </pc:docMkLst>
      <pc:sldChg chg="modSp mod">
        <pc:chgData name="Balaguru, Karthik" userId="e501cec4-f4e7-4b51-aaa0-fd8e55588330" providerId="ADAL" clId="{8477D463-1957-4543-B1DE-79C0F8E22A79}" dt="2022-01-05T21:33:07.795" v="5" actId="20577"/>
        <pc:sldMkLst>
          <pc:docMk/>
          <pc:sldMk cId="0" sldId="258"/>
        </pc:sldMkLst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k cId="0" sldId="258"/>
            <ac:spMk id="6" creationId="{317C871A-93D1-3544-A01D-9AF3D1D8B5A2}"/>
          </ac:spMkLst>
        </pc:spChg>
        <pc:spChg chg="mod">
          <ac:chgData name="Balaguru, Karthik" userId="e501cec4-f4e7-4b51-aaa0-fd8e55588330" providerId="ADAL" clId="{8477D463-1957-4543-B1DE-79C0F8E22A79}" dt="2022-01-05T21:33:07.795" v="5" actId="20577"/>
          <ac:spMkLst>
            <pc:docMk/>
            <pc:sldMk cId="0" sldId="258"/>
            <ac:spMk id="7" creationId="{F83A2D90-C36C-CA48-B73C-A8B87EDB6911}"/>
          </ac:spMkLst>
        </pc:spChg>
        <pc:spChg chg="mod">
          <ac:chgData name="Balaguru, Karthik" userId="e501cec4-f4e7-4b51-aaa0-fd8e55588330" providerId="ADAL" clId="{8477D463-1957-4543-B1DE-79C0F8E22A79}" dt="2022-01-05T21:32:07.264" v="2" actId="947"/>
          <ac:spMkLst>
            <pc:docMk/>
            <pc:sldMk cId="0" sldId="258"/>
            <ac:spMk id="9" creationId="{56714FFE-2180-0644-9CE9-9075AE309928}"/>
          </ac:spMkLst>
        </pc:spChg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k cId="0" sldId="258"/>
            <ac:spMk id="13" creationId="{E2E5C32F-60BA-6644-8214-B170E04E7051}"/>
          </ac:spMkLst>
        </pc:spChg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k cId="0" sldId="258"/>
            <ac:spMk id="3074" creationId="{00000000-0000-0000-0000-000000000000}"/>
          </ac:spMkLst>
        </pc:spChg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k cId="0" sldId="258"/>
            <ac:spMk id="3078" creationId="{00000000-0000-0000-0000-000000000000}"/>
          </ac:spMkLst>
        </pc:spChg>
        <pc:picChg chg="mod">
          <ac:chgData name="Balaguru, Karthik" userId="e501cec4-f4e7-4b51-aaa0-fd8e55588330" providerId="ADAL" clId="{8477D463-1957-4543-B1DE-79C0F8E22A79}" dt="2022-01-05T21:29:57.314" v="0"/>
          <ac:picMkLst>
            <pc:docMk/>
            <pc:sldMk cId="0" sldId="258"/>
            <ac:picMk id="3" creationId="{08F6272E-1C53-5249-9842-50373C6A88C1}"/>
          </ac:picMkLst>
        </pc:picChg>
        <pc:picChg chg="mod">
          <ac:chgData name="Balaguru, Karthik" userId="e501cec4-f4e7-4b51-aaa0-fd8e55588330" providerId="ADAL" clId="{8477D463-1957-4543-B1DE-79C0F8E22A79}" dt="2022-01-05T21:29:57.314" v="0"/>
          <ac:picMkLst>
            <pc:docMk/>
            <pc:sldMk cId="0" sldId="258"/>
            <ac:picMk id="5" creationId="{7C257639-C723-CB4F-886F-F7A348A2EB36}"/>
          </ac:picMkLst>
        </pc:picChg>
      </pc:sldChg>
      <pc:sldMasterChg chg="modSp modSldLayout">
        <pc:chgData name="Balaguru, Karthik" userId="e501cec4-f4e7-4b51-aaa0-fd8e55588330" providerId="ADAL" clId="{8477D463-1957-4543-B1DE-79C0F8E22A79}" dt="2022-01-05T21:29:57.314" v="0"/>
        <pc:sldMasterMkLst>
          <pc:docMk/>
          <pc:sldMasterMk cId="0" sldId="2147483648"/>
        </pc:sldMasterMkLst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Balaguru, Karthik" userId="e501cec4-f4e7-4b51-aaa0-fd8e55588330" providerId="ADAL" clId="{8477D463-1957-4543-B1DE-79C0F8E22A79}" dt="2022-01-05T21:29:57.314" v="0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Balaguru, Karthik" userId="e501cec4-f4e7-4b51-aaa0-fd8e55588330" providerId="ADAL" clId="{8477D463-1957-4543-B1DE-79C0F8E22A79}" dt="2022-01-05T21:29:57.314" v="0"/>
          <pc:sldLayoutMkLst>
            <pc:docMk/>
            <pc:sldMasterMk cId="0" sldId="2147483648"/>
            <pc:sldLayoutMk cId="3347593872" sldId="2147483844"/>
          </pc:sldLayoutMkLst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3347593872" sldId="2147483844"/>
              <ac:spMk id="2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3347593872" sldId="2147483844"/>
              <ac:spMk id="3" creationId="{00000000-0000-0000-0000-000000000000}"/>
            </ac:spMkLst>
          </pc:spChg>
        </pc:sldLayoutChg>
        <pc:sldLayoutChg chg="modSp">
          <pc:chgData name="Balaguru, Karthik" userId="e501cec4-f4e7-4b51-aaa0-fd8e55588330" providerId="ADAL" clId="{8477D463-1957-4543-B1DE-79C0F8E22A79}" dt="2022-01-05T21:29:57.314" v="0"/>
          <pc:sldLayoutMkLst>
            <pc:docMk/>
            <pc:sldMasterMk cId="0" sldId="2147483648"/>
            <pc:sldLayoutMk cId="4146109280" sldId="2147483846"/>
          </pc:sldLayoutMkLst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4146109280" sldId="2147483846"/>
              <ac:spMk id="2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4146109280" sldId="2147483846"/>
              <ac:spMk id="3" creationId="{00000000-0000-0000-0000-000000000000}"/>
            </ac:spMkLst>
          </pc:spChg>
        </pc:sldLayoutChg>
        <pc:sldLayoutChg chg="modSp">
          <pc:chgData name="Balaguru, Karthik" userId="e501cec4-f4e7-4b51-aaa0-fd8e55588330" providerId="ADAL" clId="{8477D463-1957-4543-B1DE-79C0F8E22A79}" dt="2022-01-05T21:29:57.314" v="0"/>
          <pc:sldLayoutMkLst>
            <pc:docMk/>
            <pc:sldMasterMk cId="0" sldId="2147483648"/>
            <pc:sldLayoutMk cId="1935087154" sldId="2147483847"/>
          </pc:sldLayoutMkLst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1935087154" sldId="2147483847"/>
              <ac:spMk id="3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1935087154" sldId="2147483847"/>
              <ac:spMk id="4" creationId="{00000000-0000-0000-0000-000000000000}"/>
            </ac:spMkLst>
          </pc:spChg>
        </pc:sldLayoutChg>
        <pc:sldLayoutChg chg="modSp">
          <pc:chgData name="Balaguru, Karthik" userId="e501cec4-f4e7-4b51-aaa0-fd8e55588330" providerId="ADAL" clId="{8477D463-1957-4543-B1DE-79C0F8E22A79}" dt="2022-01-05T21:29:57.314" v="0"/>
          <pc:sldLayoutMkLst>
            <pc:docMk/>
            <pc:sldMasterMk cId="0" sldId="2147483648"/>
            <pc:sldLayoutMk cId="4256411679" sldId="2147483848"/>
          </pc:sldLayoutMkLst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4256411679" sldId="2147483848"/>
              <ac:spMk id="3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4256411679" sldId="2147483848"/>
              <ac:spMk id="4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4256411679" sldId="2147483848"/>
              <ac:spMk id="5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4256411679" sldId="2147483848"/>
              <ac:spMk id="6" creationId="{00000000-0000-0000-0000-000000000000}"/>
            </ac:spMkLst>
          </pc:spChg>
        </pc:sldLayoutChg>
        <pc:sldLayoutChg chg="modSp">
          <pc:chgData name="Balaguru, Karthik" userId="e501cec4-f4e7-4b51-aaa0-fd8e55588330" providerId="ADAL" clId="{8477D463-1957-4543-B1DE-79C0F8E22A79}" dt="2022-01-05T21:29:57.314" v="0"/>
          <pc:sldLayoutMkLst>
            <pc:docMk/>
            <pc:sldMasterMk cId="0" sldId="2147483648"/>
            <pc:sldLayoutMk cId="258822748" sldId="2147483851"/>
          </pc:sldLayoutMkLst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258822748" sldId="2147483851"/>
              <ac:spMk id="2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258822748" sldId="2147483851"/>
              <ac:spMk id="3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258822748" sldId="2147483851"/>
              <ac:spMk id="4" creationId="{00000000-0000-0000-0000-000000000000}"/>
            </ac:spMkLst>
          </pc:spChg>
        </pc:sldLayoutChg>
        <pc:sldLayoutChg chg="modSp">
          <pc:chgData name="Balaguru, Karthik" userId="e501cec4-f4e7-4b51-aaa0-fd8e55588330" providerId="ADAL" clId="{8477D463-1957-4543-B1DE-79C0F8E22A79}" dt="2022-01-05T21:29:57.314" v="0"/>
          <pc:sldLayoutMkLst>
            <pc:docMk/>
            <pc:sldMasterMk cId="0" sldId="2147483648"/>
            <pc:sldLayoutMk cId="2498780812" sldId="2147483852"/>
          </pc:sldLayoutMkLst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2498780812" sldId="2147483852"/>
              <ac:spMk id="2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2498780812" sldId="2147483852"/>
              <ac:spMk id="3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2498780812" sldId="2147483852"/>
              <ac:spMk id="4" creationId="{00000000-0000-0000-0000-000000000000}"/>
            </ac:spMkLst>
          </pc:spChg>
        </pc:sldLayoutChg>
        <pc:sldLayoutChg chg="modSp">
          <pc:chgData name="Balaguru, Karthik" userId="e501cec4-f4e7-4b51-aaa0-fd8e55588330" providerId="ADAL" clId="{8477D463-1957-4543-B1DE-79C0F8E22A79}" dt="2022-01-05T21:29:57.314" v="0"/>
          <pc:sldLayoutMkLst>
            <pc:docMk/>
            <pc:sldMasterMk cId="0" sldId="2147483648"/>
            <pc:sldLayoutMk cId="3511806651" sldId="2147483854"/>
          </pc:sldLayoutMkLst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3511806651" sldId="2147483854"/>
              <ac:spMk id="2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3511806651" sldId="2147483854"/>
              <ac:spMk id="3" creationId="{00000000-0000-0000-0000-000000000000}"/>
            </ac:spMkLst>
          </pc:spChg>
        </pc:sldLayoutChg>
        <pc:sldLayoutChg chg="modSp">
          <pc:chgData name="Balaguru, Karthik" userId="e501cec4-f4e7-4b51-aaa0-fd8e55588330" providerId="ADAL" clId="{8477D463-1957-4543-B1DE-79C0F8E22A79}" dt="2022-01-05T21:29:57.314" v="0"/>
          <pc:sldLayoutMkLst>
            <pc:docMk/>
            <pc:sldMasterMk cId="0" sldId="2147483648"/>
            <pc:sldLayoutMk cId="1087738023" sldId="2147483855"/>
          </pc:sldLayoutMkLst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1087738023" sldId="2147483855"/>
              <ac:spMk id="2" creationId="{00000000-0000-0000-0000-000000000000}"/>
            </ac:spMkLst>
          </pc:spChg>
          <pc:spChg chg="mod">
            <ac:chgData name="Balaguru, Karthik" userId="e501cec4-f4e7-4b51-aaa0-fd8e55588330" providerId="ADAL" clId="{8477D463-1957-4543-B1DE-79C0F8E22A79}" dt="2022-01-05T21:29:57.314" v="0"/>
            <ac:spMkLst>
              <pc:docMk/>
              <pc:sldMasterMk cId="0" sldId="2147483648"/>
              <pc:sldLayoutMk cId="1087738023" sldId="2147483855"/>
              <ac:spMk id="3" creationId="{00000000-0000-0000-0000-000000000000}"/>
            </ac:spMkLst>
          </pc:spChg>
        </pc:sldLayoutChg>
      </pc:sldMasterChg>
    </pc:docChg>
  </pc:docChgLst>
  <pc:docChgLst>
    <pc:chgData name="Leung, Lai-Yung (Ruby)" userId="8890b783-e14a-47e3-a682-fbb67b692eba" providerId="ADAL" clId="{B2505D9A-8DAE-A142-BA9E-97A8E930F994}"/>
    <pc:docChg chg="custSel modSld">
      <pc:chgData name="Leung, Lai-Yung (Ruby)" userId="8890b783-e14a-47e3-a682-fbb67b692eba" providerId="ADAL" clId="{B2505D9A-8DAE-A142-BA9E-97A8E930F994}" dt="2022-06-05T03:27:47.082" v="309" actId="20577"/>
      <pc:docMkLst>
        <pc:docMk/>
      </pc:docMkLst>
      <pc:sldChg chg="modSp mod">
        <pc:chgData name="Leung, Lai-Yung (Ruby)" userId="8890b783-e14a-47e3-a682-fbb67b692eba" providerId="ADAL" clId="{B2505D9A-8DAE-A142-BA9E-97A8E930F994}" dt="2022-06-05T03:27:47.082" v="309" actId="20577"/>
        <pc:sldMkLst>
          <pc:docMk/>
          <pc:sldMk cId="0" sldId="258"/>
        </pc:sldMkLst>
        <pc:spChg chg="mod">
          <ac:chgData name="Leung, Lai-Yung (Ruby)" userId="8890b783-e14a-47e3-a682-fbb67b692eba" providerId="ADAL" clId="{B2505D9A-8DAE-A142-BA9E-97A8E930F994}" dt="2022-06-05T03:27:47.082" v="309" actId="20577"/>
          <ac:spMkLst>
            <pc:docMk/>
            <pc:sldMk cId="0" sldId="258"/>
            <ac:spMk id="3075" creationId="{00000000-0000-0000-0000-000000000000}"/>
          </ac:spMkLst>
        </pc:spChg>
      </pc:sldChg>
    </pc:docChg>
  </pc:docChgLst>
  <pc:docChgLst>
    <pc:chgData name="Mundy, Beth E" userId="09c03546-1d2d-4d82-89e1-bb5e2a2e687b" providerId="ADAL" clId="{D631A798-4D9D-4C49-B28C-4B53355E20DB}"/>
    <pc:docChg chg="custSel modSld">
      <pc:chgData name="Mundy, Beth E" userId="09c03546-1d2d-4d82-89e1-bb5e2a2e687b" providerId="ADAL" clId="{D631A798-4D9D-4C49-B28C-4B53355E20DB}" dt="2021-11-18T20:25:56.220" v="13" actId="1592"/>
      <pc:docMkLst>
        <pc:docMk/>
      </pc:docMkLst>
      <pc:sldChg chg="modSp mod delCm">
        <pc:chgData name="Mundy, Beth E" userId="09c03546-1d2d-4d82-89e1-bb5e2a2e687b" providerId="ADAL" clId="{D631A798-4D9D-4C49-B28C-4B53355E20DB}" dt="2021-11-18T20:25:56.220" v="13" actId="1592"/>
        <pc:sldMkLst>
          <pc:docMk/>
          <pc:sldMk cId="0" sldId="258"/>
        </pc:sldMkLst>
        <pc:spChg chg="mod">
          <ac:chgData name="Mundy, Beth E" userId="09c03546-1d2d-4d82-89e1-bb5e2a2e687b" providerId="ADAL" clId="{D631A798-4D9D-4C49-B28C-4B53355E20DB}" dt="2021-11-18T20:25:53" v="12" actId="20577"/>
          <ac:spMkLst>
            <pc:docMk/>
            <pc:sldMk cId="0" sldId="258"/>
            <ac:spMk id="3077" creationId="{00000000-0000-0000-0000-000000000000}"/>
          </ac:spMkLst>
        </pc:spChg>
      </pc:sldChg>
    </pc:docChg>
  </pc:docChgLst>
  <pc:docChgLst>
    <pc:chgData name="Balaguru, Karthik" userId="e501cec4-f4e7-4b51-aaa0-fd8e55588330" providerId="ADAL" clId="{F3479883-D377-4340-844D-E11C90967301}"/>
    <pc:docChg chg="custSel delSld modSld">
      <pc:chgData name="Balaguru, Karthik" userId="e501cec4-f4e7-4b51-aaa0-fd8e55588330" providerId="ADAL" clId="{F3479883-D377-4340-844D-E11C90967301}" dt="2024-02-27T16:28:41.574" v="2285" actId="1036"/>
      <pc:docMkLst>
        <pc:docMk/>
      </pc:docMkLst>
      <pc:sldChg chg="del delCm">
        <pc:chgData name="Balaguru, Karthik" userId="e501cec4-f4e7-4b51-aaa0-fd8e55588330" providerId="ADAL" clId="{F3479883-D377-4340-844D-E11C90967301}" dt="2024-02-26T23:29:34.778" v="3" actId="2696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Balaguru, Karthik" userId="e501cec4-f4e7-4b51-aaa0-fd8e55588330" providerId="ADAL" clId="{F3479883-D377-4340-844D-E11C90967301}" dt="2024-02-26T23:29:19.855" v="1"/>
              <pc2:cmMkLst xmlns:pc2="http://schemas.microsoft.com/office/powerpoint/2019/9/main/command">
                <pc:docMk/>
                <pc:sldMk cId="0" sldId="258"/>
                <pc2:cmMk id="{47E3FD9D-C98B-4E3B-A545-6899A1B2B675}"/>
              </pc2:cmMkLst>
            </pc226:cmChg>
            <pc226:cmChg xmlns:pc226="http://schemas.microsoft.com/office/powerpoint/2022/06/main/command" chg="del">
              <pc226:chgData name="Balaguru, Karthik" userId="e501cec4-f4e7-4b51-aaa0-fd8e55588330" providerId="ADAL" clId="{F3479883-D377-4340-844D-E11C90967301}" dt="2024-02-26T23:29:16.511" v="0"/>
              <pc2:cmMkLst xmlns:pc2="http://schemas.microsoft.com/office/powerpoint/2019/9/main/command">
                <pc:docMk/>
                <pc:sldMk cId="0" sldId="258"/>
                <pc2:cmMk id="{6033EDD3-87B0-4556-9D82-2D47FCEEDB7F}"/>
              </pc2:cmMkLst>
            </pc226:cmChg>
          </p:ext>
        </pc:extLst>
      </pc:sldChg>
      <pc:sldChg chg="addSp delSp modSp mod">
        <pc:chgData name="Balaguru, Karthik" userId="e501cec4-f4e7-4b51-aaa0-fd8e55588330" providerId="ADAL" clId="{F3479883-D377-4340-844D-E11C90967301}" dt="2024-02-27T16:28:41.574" v="2285" actId="1036"/>
        <pc:sldMkLst>
          <pc:docMk/>
          <pc:sldMk cId="3848656556" sldId="259"/>
        </pc:sldMkLst>
        <pc:spChg chg="del">
          <ac:chgData name="Balaguru, Karthik" userId="e501cec4-f4e7-4b51-aaa0-fd8e55588330" providerId="ADAL" clId="{F3479883-D377-4340-844D-E11C90967301}" dt="2024-02-26T23:29:31.061" v="2" actId="21"/>
          <ac:spMkLst>
            <pc:docMk/>
            <pc:sldMk cId="3848656556" sldId="259"/>
            <ac:spMk id="2" creationId="{8E277C85-D83C-4E7A-BF44-E6EA44C8AD95}"/>
          </ac:spMkLst>
        </pc:spChg>
        <pc:spChg chg="del">
          <ac:chgData name="Balaguru, Karthik" userId="e501cec4-f4e7-4b51-aaa0-fd8e55588330" providerId="ADAL" clId="{F3479883-D377-4340-844D-E11C90967301}" dt="2024-02-27T02:05:02.931" v="1711" actId="21"/>
          <ac:spMkLst>
            <pc:docMk/>
            <pc:sldMk cId="3848656556" sldId="259"/>
            <ac:spMk id="9" creationId="{56714FFE-2180-0644-9CE9-9075AE309928}"/>
          </ac:spMkLst>
        </pc:spChg>
        <pc:spChg chg="del">
          <ac:chgData name="Balaguru, Karthik" userId="e501cec4-f4e7-4b51-aaa0-fd8e55588330" providerId="ADAL" clId="{F3479883-D377-4340-844D-E11C90967301}" dt="2024-02-27T02:05:08.182" v="1712" actId="21"/>
          <ac:spMkLst>
            <pc:docMk/>
            <pc:sldMk cId="3848656556" sldId="259"/>
            <ac:spMk id="16" creationId="{3900C9F5-3B60-F642-796E-E7AD385C8C6B}"/>
          </ac:spMkLst>
        </pc:spChg>
        <pc:spChg chg="mod">
          <ac:chgData name="Balaguru, Karthik" userId="e501cec4-f4e7-4b51-aaa0-fd8e55588330" providerId="ADAL" clId="{F3479883-D377-4340-844D-E11C90967301}" dt="2024-02-27T16:28:41.574" v="2285" actId="1036"/>
          <ac:spMkLst>
            <pc:docMk/>
            <pc:sldMk cId="3848656556" sldId="259"/>
            <ac:spMk id="3075" creationId="{00000000-0000-0000-0000-000000000000}"/>
          </ac:spMkLst>
        </pc:spChg>
        <pc:spChg chg="mod">
          <ac:chgData name="Balaguru, Karthik" userId="e501cec4-f4e7-4b51-aaa0-fd8e55588330" providerId="ADAL" clId="{F3479883-D377-4340-844D-E11C90967301}" dt="2024-02-27T00:11:56.922" v="243" actId="14100"/>
          <ac:spMkLst>
            <pc:docMk/>
            <pc:sldMk cId="3848656556" sldId="259"/>
            <ac:spMk id="3076" creationId="{00000000-0000-0000-0000-000000000000}"/>
          </ac:spMkLst>
        </pc:spChg>
        <pc:spChg chg="mod">
          <ac:chgData name="Balaguru, Karthik" userId="e501cec4-f4e7-4b51-aaa0-fd8e55588330" providerId="ADAL" clId="{F3479883-D377-4340-844D-E11C90967301}" dt="2024-02-27T02:05:18.869" v="1714" actId="1076"/>
          <ac:spMkLst>
            <pc:docMk/>
            <pc:sldMk cId="3848656556" sldId="259"/>
            <ac:spMk id="3077" creationId="{00000000-0000-0000-0000-000000000000}"/>
          </ac:spMkLst>
        </pc:spChg>
        <pc:spChg chg="mod">
          <ac:chgData name="Balaguru, Karthik" userId="e501cec4-f4e7-4b51-aaa0-fd8e55588330" providerId="ADAL" clId="{F3479883-D377-4340-844D-E11C90967301}" dt="2024-02-27T02:12:32.778" v="2228" actId="14100"/>
          <ac:spMkLst>
            <pc:docMk/>
            <pc:sldMk cId="3848656556" sldId="259"/>
            <ac:spMk id="3078" creationId="{00000000-0000-0000-0000-000000000000}"/>
          </ac:spMkLst>
        </pc:spChg>
        <pc:picChg chg="del">
          <ac:chgData name="Balaguru, Karthik" userId="e501cec4-f4e7-4b51-aaa0-fd8e55588330" providerId="ADAL" clId="{F3479883-D377-4340-844D-E11C90967301}" dt="2024-02-27T02:04:16.583" v="1707" actId="21"/>
          <ac:picMkLst>
            <pc:docMk/>
            <pc:sldMk cId="3848656556" sldId="259"/>
            <ac:picMk id="4" creationId="{7188A752-6E49-401B-CAAD-AF9237863DDD}"/>
          </ac:picMkLst>
        </pc:picChg>
        <pc:picChg chg="add mod">
          <ac:chgData name="Balaguru, Karthik" userId="e501cec4-f4e7-4b51-aaa0-fd8e55588330" providerId="ADAL" clId="{F3479883-D377-4340-844D-E11C90967301}" dt="2024-02-27T16:27:15.305" v="2282" actId="1037"/>
          <ac:picMkLst>
            <pc:docMk/>
            <pc:sldMk cId="3848656556" sldId="259"/>
            <ac:picMk id="1026" creationId="{48E3E00F-0B27-F6AF-DE3F-1307B672F759}"/>
          </ac:picMkLst>
        </pc:picChg>
      </pc:sldChg>
    </pc:docChg>
  </pc:docChgLst>
  <pc:docChgLst>
    <pc:chgData name="Campbell, Holly M" userId="c4d0878e-c000-43c1-808f-30e12e26e7a4" providerId="ADAL" clId="{87646470-5651-4883-BF20-DB51FE71EC2B}"/>
    <pc:docChg chg="undo custSel modSld">
      <pc:chgData name="Campbell, Holly M" userId="c4d0878e-c000-43c1-808f-30e12e26e7a4" providerId="ADAL" clId="{87646470-5651-4883-BF20-DB51FE71EC2B}" dt="2021-11-15T19:00:06.505" v="112"/>
      <pc:docMkLst>
        <pc:docMk/>
      </pc:docMkLst>
      <pc:sldChg chg="modSp mod addCm modCm">
        <pc:chgData name="Campbell, Holly M" userId="c4d0878e-c000-43c1-808f-30e12e26e7a4" providerId="ADAL" clId="{87646470-5651-4883-BF20-DB51FE71EC2B}" dt="2021-11-15T19:00:06.505" v="112"/>
        <pc:sldMkLst>
          <pc:docMk/>
          <pc:sldMk cId="0" sldId="258"/>
        </pc:sldMkLst>
        <pc:spChg chg="mod">
          <ac:chgData name="Campbell, Holly M" userId="c4d0878e-c000-43c1-808f-30e12e26e7a4" providerId="ADAL" clId="{87646470-5651-4883-BF20-DB51FE71EC2B}" dt="2021-11-15T18:57:11.714" v="56" actId="6549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Campbell, Holly M" userId="c4d0878e-c000-43c1-808f-30e12e26e7a4" providerId="ADAL" clId="{87646470-5651-4883-BF20-DB51FE71EC2B}" dt="2021-11-15T18:59:27.132" v="106" actId="20577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Campbell, Holly M" userId="c4d0878e-c000-43c1-808f-30e12e26e7a4" providerId="ADAL" clId="{87646470-5651-4883-BF20-DB51FE71EC2B}" dt="2021-11-15T18:58:02.442" v="63" actId="20577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636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7" indent="0">
              <a:buNone/>
              <a:defRPr sz="2000" b="1"/>
            </a:lvl2pPr>
            <a:lvl3pPr marL="914254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7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8" indent="0">
              <a:buNone/>
              <a:defRPr sz="1600" b="1"/>
            </a:lvl8pPr>
            <a:lvl9pPr marL="36570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7" indent="0">
              <a:buNone/>
              <a:defRPr sz="2000" b="1"/>
            </a:lvl2pPr>
            <a:lvl3pPr marL="914254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7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8" indent="0">
              <a:buNone/>
              <a:defRPr sz="1600" b="1"/>
            </a:lvl8pPr>
            <a:lvl9pPr marL="36570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7" indent="0">
              <a:buNone/>
              <a:defRPr sz="1200"/>
            </a:lvl2pPr>
            <a:lvl3pPr marL="914254" indent="0">
              <a:buNone/>
              <a:defRPr sz="1000"/>
            </a:lvl3pPr>
            <a:lvl4pPr marL="1371381" indent="0">
              <a:buNone/>
              <a:defRPr sz="900"/>
            </a:lvl4pPr>
            <a:lvl5pPr marL="1828507" indent="0">
              <a:buNone/>
              <a:defRPr sz="900"/>
            </a:lvl5pPr>
            <a:lvl6pPr marL="2285634" indent="0">
              <a:buNone/>
              <a:defRPr sz="900"/>
            </a:lvl6pPr>
            <a:lvl7pPr marL="2742761" indent="0">
              <a:buNone/>
              <a:defRPr sz="900"/>
            </a:lvl7pPr>
            <a:lvl8pPr marL="3199888" indent="0">
              <a:buNone/>
              <a:defRPr sz="900"/>
            </a:lvl8pPr>
            <a:lvl9pPr marL="36570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127" indent="0">
              <a:buNone/>
              <a:defRPr sz="2800"/>
            </a:lvl2pPr>
            <a:lvl3pPr marL="914254" indent="0">
              <a:buNone/>
              <a:defRPr sz="2400"/>
            </a:lvl3pPr>
            <a:lvl4pPr marL="1371381" indent="0">
              <a:buNone/>
              <a:defRPr sz="2000"/>
            </a:lvl4pPr>
            <a:lvl5pPr marL="1828507" indent="0">
              <a:buNone/>
              <a:defRPr sz="2000"/>
            </a:lvl5pPr>
            <a:lvl6pPr marL="2285634" indent="0">
              <a:buNone/>
              <a:defRPr sz="2000"/>
            </a:lvl6pPr>
            <a:lvl7pPr marL="2742761" indent="0">
              <a:buNone/>
              <a:defRPr sz="2000"/>
            </a:lvl7pPr>
            <a:lvl8pPr marL="3199888" indent="0">
              <a:buNone/>
              <a:defRPr sz="2000"/>
            </a:lvl8pPr>
            <a:lvl9pPr marL="3657015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7" indent="0">
              <a:buNone/>
              <a:defRPr sz="1200"/>
            </a:lvl2pPr>
            <a:lvl3pPr marL="914254" indent="0">
              <a:buNone/>
              <a:defRPr sz="1000"/>
            </a:lvl3pPr>
            <a:lvl4pPr marL="1371381" indent="0">
              <a:buNone/>
              <a:defRPr sz="900"/>
            </a:lvl4pPr>
            <a:lvl5pPr marL="1828507" indent="0">
              <a:buNone/>
              <a:defRPr sz="900"/>
            </a:lvl5pPr>
            <a:lvl6pPr marL="2285634" indent="0">
              <a:buNone/>
              <a:defRPr sz="900"/>
            </a:lvl6pPr>
            <a:lvl7pPr marL="2742761" indent="0">
              <a:buNone/>
              <a:defRPr sz="900"/>
            </a:lvl7pPr>
            <a:lvl8pPr marL="3199888" indent="0">
              <a:buNone/>
              <a:defRPr sz="900"/>
            </a:lvl8pPr>
            <a:lvl9pPr marL="36570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5pPr>
      <a:lvl6pPr marL="457127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6pPr>
      <a:lvl7pPr marL="914254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7pPr>
      <a:lvl8pPr marL="1371381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8pPr>
      <a:lvl9pPr marL="1828507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9pPr>
    </p:titleStyle>
    <p:bodyStyle>
      <a:lvl1pPr marL="342845" indent="-34284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7" indent="-2285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4" indent="-2285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5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1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" y="847744"/>
            <a:ext cx="4572000" cy="593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38" indent="-231738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Determine if recurving Eastern Pacific (EP) hurricanes can influence wildfires in the Southwest US. </a:t>
            </a:r>
            <a:endParaRPr lang="en-US" sz="1400" b="1" dirty="0"/>
          </a:p>
          <a:p>
            <a:pPr marL="231738" indent="-231738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Using observations, generate composite mean time evolution of precipitation, soil moisture and vapor pressure deficit in the Southwest US during recurving EP hurricanes.</a:t>
            </a:r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ym typeface="Wingdings" pitchFamily="2" charset="2"/>
              </a:rPr>
              <a:t>Perform similar analysis using historical simulations based on the North American Regionally Refined Model (NARRM) configuration of E3SM, which explicitly resolves EP hurricanes.</a:t>
            </a:r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ym typeface="Wingdings" pitchFamily="2" charset="2"/>
              </a:rPr>
              <a:t>Examine wildfire observations to discern their response to recurving EP hurricanes.</a:t>
            </a: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19" indent="-283419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Recurving EP hurricanes increase precipitation and soil moisture, and reduce vapor pressure deficit in the Southwest US, making the environment less conducive for September-October wildfires.</a:t>
            </a:r>
          </a:p>
          <a:p>
            <a:pPr marL="283419" indent="-283419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Consequently, during years with recurving EP hurricanes, the prevalence of wildfires in the Southwest US is reduced.</a:t>
            </a:r>
          </a:p>
          <a:p>
            <a:pPr marL="283419" indent="-283419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Long-term historical trends indicate a decline in EP hurricane activity, and their contribution to Southwest US precipitation, with substantial implications for autumn wildfires in that region.</a:t>
            </a:r>
            <a:endParaRPr lang="en-US" sz="1500" dirty="0"/>
          </a:p>
          <a:p>
            <a:pPr marL="283419" indent="-283419">
              <a:spcBef>
                <a:spcPct val="15000"/>
              </a:spcBef>
              <a:buFont typeface="Arial" panose="020B0604020202020204" pitchFamily="34" charset="0"/>
              <a:buChar char="●"/>
            </a:pPr>
            <a:endParaRPr lang="en-US" altLang="en-US" sz="1400" dirty="0"/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-13579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Influence of Eastern Pacific Hurricanes on the Southwest US Wildfire Environment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360916" y="6357383"/>
            <a:ext cx="474996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Balaguru K, et al.  “Influence of Eastern Pacific Hurricanes on the Southwest US Wildfire Environment.” </a:t>
            </a:r>
            <a:r>
              <a:rPr lang="en-US" sz="1000" i="1" dirty="0" err="1"/>
              <a:t>Geophys</a:t>
            </a:r>
            <a:r>
              <a:rPr lang="en-US" sz="1000" i="1" dirty="0"/>
              <a:t>. Res. Lett.,</a:t>
            </a:r>
            <a:r>
              <a:rPr lang="en-US" sz="1000" dirty="0"/>
              <a:t> </a:t>
            </a:r>
            <a:r>
              <a:rPr lang="en-US" sz="1000" b="1" dirty="0"/>
              <a:t>51</a:t>
            </a:r>
            <a:r>
              <a:rPr lang="en-US" sz="1000" dirty="0"/>
              <a:t>, (2024). [DOI: 10.1029/2023GL106774]</a:t>
            </a:r>
            <a:endParaRPr lang="en-US" altLang="en-US" sz="10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52868" y="4889633"/>
            <a:ext cx="44787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432FF"/>
                </a:solidFill>
              </a:rPr>
              <a:t>Long-term Eastern Pacific (EP) hurricane changes simulated by E3SM. (a) Ensemble mean change in hurricane track density, computed over the period 1850-2014. b) Ensemble mean trend in annual total precipitation over the Southwest US from EP hurricanes. The results are based on 3 historical simulations using E3SM NARRM. In panel (b), the long-term trend is indicated by the red line. Also shown are the trend and p-value.</a:t>
            </a:r>
            <a:endParaRPr lang="en-US" altLang="en-US" sz="1200" b="1" dirty="0">
              <a:solidFill>
                <a:srgbClr val="0432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E5C32F-60BA-6644-8214-B170E04E7051}"/>
              </a:ext>
            </a:extLst>
          </p:cNvPr>
          <p:cNvSpPr/>
          <p:nvPr/>
        </p:nvSpPr>
        <p:spPr>
          <a:xfrm>
            <a:off x="6592538" y="2963113"/>
            <a:ext cx="304800" cy="214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01C2B3-0E07-7B5B-0176-FCD8C5561704}"/>
              </a:ext>
            </a:extLst>
          </p:cNvPr>
          <p:cNvSpPr/>
          <p:nvPr/>
        </p:nvSpPr>
        <p:spPr>
          <a:xfrm>
            <a:off x="4653124" y="4197278"/>
            <a:ext cx="4490876" cy="730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etails are in the caption following the image">
            <a:extLst>
              <a:ext uri="{FF2B5EF4-FFF2-40B4-BE49-F238E27FC236}">
                <a16:creationId xmlns:a16="http://schemas.microsoft.com/office/drawing/2014/main" id="{48E3E00F-0B27-F6AF-DE3F-1307B672F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09600"/>
            <a:ext cx="4320671" cy="419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656556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schemas.openxmlformats.org/package/2006/metadata/core-properties"/>
    <ds:schemaRef ds:uri="http://purl.org/dc/elements/1.1/"/>
    <ds:schemaRef ds:uri="http://schemas.microsoft.com/sharepoint/v3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8130</TotalTime>
  <Words>290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ruby.leung@pnnl.gov</cp:lastModifiedBy>
  <cp:revision>28</cp:revision>
  <cp:lastPrinted>2011-05-11T17:30:12Z</cp:lastPrinted>
  <dcterms:created xsi:type="dcterms:W3CDTF">2017-11-02T21:19:41Z</dcterms:created>
  <dcterms:modified xsi:type="dcterms:W3CDTF">2024-03-02T23:23:18Z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