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6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8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7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7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4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0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4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7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5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2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9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24F46-2AA9-6841-B0C8-DB8BF81337D8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7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04799" y="999181"/>
            <a:ext cx="4378199" cy="171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  <a:endParaRPr lang="en-US" sz="2000" b="1" dirty="0" smtClean="0"/>
          </a:p>
          <a:p>
            <a:r>
              <a:rPr lang="en-US" dirty="0" smtClean="0"/>
              <a:t>Provides a standard protocol </a:t>
            </a:r>
            <a:r>
              <a:rPr lang="en-US" smtClean="0"/>
              <a:t>for climate model </a:t>
            </a:r>
            <a:r>
              <a:rPr lang="en-US" dirty="0" smtClean="0"/>
              <a:t>output to streamline and simplify the analysis of simulated sea-ice evolution in CMIP6 and other climate modeling experiments.</a:t>
            </a:r>
            <a:endParaRPr lang="en-US" baseline="-25000" dirty="0" smtClean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4800" y="154874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The CMIP6 Sea Ice Model </a:t>
            </a:r>
            <a:r>
              <a:rPr lang="en-US" sz="2400" b="1" dirty="0" err="1" smtClean="0"/>
              <a:t>Intercomparison</a:t>
            </a:r>
            <a:r>
              <a:rPr lang="en-US" sz="2400" b="1" dirty="0" smtClean="0"/>
              <a:t> Project (SIMIP): Understanding sea ice through climate-model simulations</a:t>
            </a:r>
            <a:endParaRPr lang="en-US" sz="2400" b="1" dirty="0">
              <a:latin typeface="Myriad Web Pro Condensed" pitchFamily="34" charset="0"/>
            </a:endParaRP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2743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Box 24"/>
          <p:cNvSpPr txBox="1">
            <a:spLocks noChangeArrowheads="1"/>
          </p:cNvSpPr>
          <p:nvPr/>
        </p:nvSpPr>
        <p:spPr bwMode="auto">
          <a:xfrm>
            <a:off x="4682998" y="3722157"/>
            <a:ext cx="4154742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r>
              <a:rPr lang="en-US" i="1" dirty="0" smtClean="0"/>
              <a:t>Common d</a:t>
            </a:r>
            <a:r>
              <a:rPr lang="en-US" i="1" dirty="0" smtClean="0"/>
              <a:t>iagnostic infrastructure allows researchers to address </a:t>
            </a:r>
            <a:r>
              <a:rPr lang="en-US" i="1" dirty="0"/>
              <a:t>both challenging sea-ice related research questions that are of interest for a wide range of scientists and stakeholders, </a:t>
            </a:r>
            <a:r>
              <a:rPr lang="en-US" i="1" dirty="0" smtClean="0"/>
              <a:t>and </a:t>
            </a:r>
            <a:r>
              <a:rPr lang="en-US" i="1" dirty="0"/>
              <a:t>to address questions that are of immediate interest for sea-ice </a:t>
            </a:r>
            <a:r>
              <a:rPr lang="en-US" i="1" dirty="0" smtClean="0"/>
              <a:t>scientists</a:t>
            </a:r>
            <a:r>
              <a:rPr lang="en-US" i="1" dirty="0" smtClean="0"/>
              <a:t>.</a:t>
            </a:r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230255" y="6310566"/>
            <a:ext cx="8686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900" dirty="0"/>
              <a:t>D. </a:t>
            </a:r>
            <a:r>
              <a:rPr lang="en-US" sz="900" dirty="0" err="1"/>
              <a:t>Notz</a:t>
            </a:r>
            <a:r>
              <a:rPr lang="en-US" sz="900" dirty="0"/>
              <a:t>, A. </a:t>
            </a:r>
            <a:r>
              <a:rPr lang="en-US" sz="900" dirty="0" err="1"/>
              <a:t>Jahn</a:t>
            </a:r>
            <a:r>
              <a:rPr lang="en-US" sz="900" dirty="0"/>
              <a:t>, M. Holland, E. Hunke, F. </a:t>
            </a:r>
            <a:r>
              <a:rPr lang="en-US" sz="900" dirty="0" err="1"/>
              <a:t>Massonnet</a:t>
            </a:r>
            <a:r>
              <a:rPr lang="en-US" sz="900" dirty="0"/>
              <a:t>, J. </a:t>
            </a:r>
            <a:r>
              <a:rPr lang="en-US" sz="900" dirty="0" err="1"/>
              <a:t>Stroeve</a:t>
            </a:r>
            <a:r>
              <a:rPr lang="en-US" sz="900" dirty="0"/>
              <a:t>, B. Tremblay, M. </a:t>
            </a:r>
            <a:r>
              <a:rPr lang="en-US" sz="900" dirty="0" err="1" smtClean="0"/>
              <a:t>Vancoppenolle</a:t>
            </a:r>
            <a:r>
              <a:rPr lang="en-US" sz="900" dirty="0"/>
              <a:t>. Sea ice Model </a:t>
            </a:r>
            <a:r>
              <a:rPr lang="en-US" sz="900" dirty="0" err="1"/>
              <a:t>Intercomparison</a:t>
            </a:r>
            <a:r>
              <a:rPr lang="en-US" sz="900" dirty="0"/>
              <a:t> Project (SIMIP): Understanding sea ice through climate- model simulations. </a:t>
            </a:r>
            <a:r>
              <a:rPr lang="en-US" sz="900" dirty="0" err="1"/>
              <a:t>Geoscientific</a:t>
            </a:r>
            <a:r>
              <a:rPr lang="en-US" sz="900" dirty="0"/>
              <a:t> Model Development, doi:10.5194/gmd-2016-67, 2016. LA-UR-16-25878 </a:t>
            </a:r>
            <a:endParaRPr lang="en-US" sz="900" i="1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52400" y="2688558"/>
            <a:ext cx="4451168" cy="305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2000" b="1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Design scientifically relevant, extensible protocol for sea ice model output, e</a:t>
            </a:r>
            <a:r>
              <a:rPr lang="en-US" dirty="0" smtClean="0"/>
              <a:t>nsuring budgets for conservation of heat, water and momentum can be closed.</a:t>
            </a:r>
            <a:endParaRPr lang="en-US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Provide precise variable definitions for the ice state, mass tendencies, heat and freshwater fluxes, ice dynamics and integrated quantities.</a:t>
            </a:r>
            <a:endParaRPr lang="en-US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sz="1800" dirty="0" smtClean="0"/>
              <a:t>Prioritize output based on expected usefulness to scientists and the broader community.</a:t>
            </a:r>
            <a:endParaRPr lang="en-US" sz="1800" dirty="0"/>
          </a:p>
        </p:txBody>
      </p:sp>
      <p:pic>
        <p:nvPicPr>
          <p:cNvPr id="2" name="Picture 1" descr="cal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313" y="1068504"/>
            <a:ext cx="3787084" cy="2551548"/>
          </a:xfrm>
          <a:prstGeom prst="rect">
            <a:avLst/>
          </a:prstGeom>
        </p:spPr>
      </p:pic>
      <p:sp>
        <p:nvSpPr>
          <p:cNvPr id="11" name="TextBox 27"/>
          <p:cNvSpPr txBox="1">
            <a:spLocks noChangeArrowheads="1"/>
          </p:cNvSpPr>
          <p:nvPr/>
        </p:nvSpPr>
        <p:spPr bwMode="auto">
          <a:xfrm>
            <a:off x="4738743" y="3358442"/>
            <a:ext cx="41562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Sea ice in the Weddell Sea, Antarctica, 1998.  Photo by E. Hunke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751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244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LANL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Hunke</dc:creator>
  <cp:lastModifiedBy>Elizabeth Hunke</cp:lastModifiedBy>
  <cp:revision>26</cp:revision>
  <dcterms:created xsi:type="dcterms:W3CDTF">2013-12-16T18:21:16Z</dcterms:created>
  <dcterms:modified xsi:type="dcterms:W3CDTF">2016-09-13T20:35:54Z</dcterms:modified>
</cp:coreProperties>
</file>