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6"/>
  </p:notesMasterIdLst>
  <p:sldIdLst>
    <p:sldId id="26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68" y="-90"/>
      </p:cViewPr>
      <p:guideLst>
        <p:guide orient="horz" pos="2160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http</a:t>
            </a:r>
            <a:r>
              <a:rPr lang="en-US" altLang="en-US" sz="1200" smtClean="0"/>
              <a:t>://www.pnnl.gov/science/highlights/highlights.asp?division=749</a:t>
            </a:r>
            <a:endParaRPr lang="en-US" altLang="en-US" sz="1200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54000" y="152400"/>
            <a:ext cx="866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On the Use of Nudging in Quantifying Model Sensitivities</a:t>
            </a:r>
            <a:endParaRPr lang="en-US" sz="2800" b="1" dirty="0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6151602"/>
            <a:ext cx="4495800" cy="55399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 smtClean="0"/>
              <a:t>Lin G, H Wan</a:t>
            </a:r>
            <a:r>
              <a:rPr lang="en-US" sz="1000" dirty="0" smtClean="0"/>
              <a:t>, </a:t>
            </a:r>
            <a:r>
              <a:rPr lang="en-US" sz="1000" dirty="0" smtClean="0"/>
              <a:t>K </a:t>
            </a:r>
            <a:r>
              <a:rPr lang="en-US" sz="1000" dirty="0" smtClean="0"/>
              <a:t>Zhang, </a:t>
            </a:r>
            <a:r>
              <a:rPr lang="en-US" sz="1000" dirty="0" smtClean="0"/>
              <a:t>Y </a:t>
            </a:r>
            <a:r>
              <a:rPr lang="en-US" sz="1000" dirty="0" smtClean="0"/>
              <a:t>Qian, and </a:t>
            </a:r>
            <a:r>
              <a:rPr lang="en-US" sz="1000" dirty="0" smtClean="0"/>
              <a:t>SJ Ghan. 2016. </a:t>
            </a:r>
            <a:r>
              <a:rPr lang="en-US" sz="1000" dirty="0" smtClean="0"/>
              <a:t>“Can </a:t>
            </a:r>
            <a:r>
              <a:rPr lang="en-US" sz="1000" dirty="0" smtClean="0"/>
              <a:t>Nudging be Used to Quantify Model Sensitivities in Precipitation and Cloud Forcing?” </a:t>
            </a:r>
            <a:r>
              <a:rPr lang="en-US" sz="1000" i="1" dirty="0" smtClean="0"/>
              <a:t>Journal of </a:t>
            </a:r>
            <a:r>
              <a:rPr lang="en-US" sz="1000" i="1" dirty="0" smtClean="0"/>
              <a:t>Advances in Modeling Earth Systems. </a:t>
            </a:r>
            <a:r>
              <a:rPr lang="en-US" sz="1000" dirty="0" smtClean="0"/>
              <a:t>DOI</a:t>
            </a:r>
            <a:r>
              <a:rPr lang="en-US" sz="1000" dirty="0" smtClean="0"/>
              <a:t>: 10.1002/2016MS000659</a:t>
            </a:r>
            <a:r>
              <a:rPr lang="en-US" sz="1000" dirty="0" smtClean="0"/>
              <a:t>.  </a:t>
            </a:r>
            <a:endParaRPr lang="en-US" sz="1000" dirty="0"/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52400" y="838200"/>
            <a:ext cx="4038600" cy="581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marL="231775" indent="-231775" algn="ctr">
              <a:spcBef>
                <a:spcPts val="3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Assess the fidelity and computational cost of nudged simulations in model sensitivity studies</a:t>
            </a:r>
            <a:endParaRPr lang="en-US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31775" indent="-231775" algn="ctr">
              <a:spcBef>
                <a:spcPts val="3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Evaluate model sensitivities in free-running mode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Perform simulations with meteorology nudged to free-running control simulations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Compare nudged simulations with free-running simulations</a:t>
            </a:r>
            <a:endParaRPr lang="en-US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31775" indent="-231775" algn="ctr">
              <a:spcBef>
                <a:spcPts val="3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Further confirmed the conclusion from an earlier study that nudging temperature can have non-negligible detrimental impacts in the tropical regions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Provided a cautionary note to the climate modeling community that wind nudging with a 6-hour relaxation time scale can substantially modify the model’s sensitivity to parameter perturbations in regions with strong circulation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feedback.</a:t>
            </a:r>
            <a:endParaRPr lang="en-US" sz="16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5375" name="TextBox 27"/>
          <p:cNvSpPr txBox="1">
            <a:spLocks noChangeArrowheads="1"/>
          </p:cNvSpPr>
          <p:nvPr/>
        </p:nvSpPr>
        <p:spPr bwMode="auto">
          <a:xfrm>
            <a:off x="4191001" y="4953000"/>
            <a:ext cx="487679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Convective precipitation change in response to a strong </a:t>
            </a:r>
            <a:r>
              <a:rPr lang="en-US" sz="1100" b="1" dirty="0" smtClean="0">
                <a:solidFill>
                  <a:srgbClr val="0000FF"/>
                </a:solidFill>
                <a:ea typeface="ＭＳ Ｐゴシック" charset="0"/>
                <a:cs typeface="Arial" charset="0"/>
              </a:rPr>
              <a:t>perturbation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in convection, averaged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from 30-year free-running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simulations (a), 1-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year free-running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simulations (b), 1-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year UVT nudged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simulations (c),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and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1-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year UV nudged </a:t>
            </a:r>
            <a:r>
              <a:rPr lang="en-US" sz="1100" b="1" dirty="0">
                <a:solidFill>
                  <a:srgbClr val="0000FF"/>
                </a:solidFill>
                <a:ea typeface="ＭＳ Ｐゴシック" charset="0"/>
                <a:cs typeface="Arial" charset="0"/>
              </a:rPr>
              <a:t>simulations (d).  </a:t>
            </a:r>
            <a:endParaRPr lang="en-US" sz="1100" b="1" dirty="0">
              <a:solidFill>
                <a:srgbClr val="0000FF"/>
              </a:solidFill>
              <a:ea typeface="ＭＳ Ｐゴシック" charset="0"/>
              <a:cs typeface="Arial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923"/>
          <a:stretch/>
        </p:blipFill>
        <p:spPr>
          <a:xfrm>
            <a:off x="4076240" y="838200"/>
            <a:ext cx="4991559" cy="420594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855F0F-678F-4307-A02B-105D00CF0C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A14CE5-DE84-416F-8C92-A6F92D583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3E4E4D-A15D-485E-847E-F50EBA82337D}">
  <ds:schemaRefs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191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</dc:title>
  <dc:creator>JOvink</dc:creator>
  <cp:lastModifiedBy>JOvink</cp:lastModifiedBy>
  <cp:revision>189</cp:revision>
  <dcterms:created xsi:type="dcterms:W3CDTF">2013-09-25T16:30:27Z</dcterms:created>
  <dcterms:modified xsi:type="dcterms:W3CDTF">2016-07-06T22:09:31Z</dcterms:modified>
</cp:coreProperties>
</file>