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8" autoAdjust="0"/>
    <p:restoredTop sz="94625" autoAdjust="0"/>
  </p:normalViewPr>
  <p:slideViewPr>
    <p:cSldViewPr>
      <p:cViewPr varScale="1">
        <p:scale>
          <a:sx n="70" d="100"/>
          <a:sy n="70" d="100"/>
        </p:scale>
        <p:origin x="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doi/abs/10.1029/2019GB00626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43000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machine learning to investigate global scale patterns of annual soil respiration and provide new insight into the sources of its prediction uncertainty.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a comprehensive and customized database on soil-to-atmosphere CO</a:t>
            </a:r>
            <a:r>
              <a:rPr lang="en-US" sz="1400" baseline="-25000" dirty="0">
                <a:solidFill>
                  <a:prstClr val="black"/>
                </a:solidFill>
              </a:rPr>
              <a:t>2 </a:t>
            </a:r>
            <a:r>
              <a:rPr lang="en-US" sz="1400" dirty="0">
                <a:solidFill>
                  <a:prstClr val="black"/>
                </a:solidFill>
              </a:rPr>
              <a:t>flux (soil respiration) measured over 50 years.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Identify most important predictors using Random Forest and a quantile regression forest model.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Conduct spatial predictions of fluxes and associated uncertainties produced at very high spatial resolution (1 km</a:t>
            </a:r>
            <a:r>
              <a:rPr lang="en-US" sz="1400" baseline="30000" dirty="0">
                <a:solidFill>
                  <a:prstClr val="black"/>
                </a:solidFill>
              </a:rPr>
              <a:t>2</a:t>
            </a:r>
            <a:r>
              <a:rPr lang="en-US" sz="1400" dirty="0">
                <a:solidFill>
                  <a:prstClr val="black"/>
                </a:solidFill>
              </a:rPr>
              <a:t>) globally.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Produced valuable benchmark maps.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Found prediction uncertainty to be highest in high latitudes and data scarce regions, which should be targets for future measurements.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Machine Learning Produces an Unprecedented Global Map of 1 km</a:t>
            </a:r>
            <a:r>
              <a:rPr lang="en-US" altLang="en-US" sz="3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 Soil Respiration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735947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Warner, Bond-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Lamberty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Jian, and Vargas (2019). Spatial patterns of global soil respiration at 1 km resolution,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Global Biogeochemical Cycles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(In press.)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hlinkClick r:id="rId3"/>
              </a:rPr>
              <a:t>10.1029/2019GB006264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3" y="4230270"/>
            <a:ext cx="4389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 new global map of soil respiration and its uncertainties provides modelers and experimentalists with 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a “gold standard”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benchmark dataset.</a:t>
            </a:r>
          </a:p>
        </p:txBody>
      </p:sp>
      <p:pic>
        <p:nvPicPr>
          <p:cNvPr id="308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02062" y="1549875"/>
            <a:ext cx="4402963" cy="258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E522F245494EA77EFF76711DEDA0" ma:contentTypeVersion="11" ma:contentTypeDescription="Create a new document." ma:contentTypeScope="" ma:versionID="a1d14f3f6fe448b06155f19f6bb143f9">
  <xsd:schema xmlns:xsd="http://www.w3.org/2001/XMLSchema" xmlns:xs="http://www.w3.org/2001/XMLSchema" xmlns:p="http://schemas.microsoft.com/office/2006/metadata/properties" xmlns:ns3="78c64682-b611-4d8a-aa0d-a7aafe7d834f" xmlns:ns4="bda44e96-c344-4f77-a4f5-a07d55881a23" targetNamespace="http://schemas.microsoft.com/office/2006/metadata/properties" ma:root="true" ma:fieldsID="8f84a82847772af9e3647f8695c9e374" ns3:_="" ns4:_="">
    <xsd:import namespace="78c64682-b611-4d8a-aa0d-a7aafe7d834f"/>
    <xsd:import namespace="bda44e96-c344-4f77-a4f5-a07d55881a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64682-b611-4d8a-aa0d-a7aafe7d8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44e96-c344-4f77-a4f5-a07d55881a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bda44e96-c344-4f77-a4f5-a07d55881a23"/>
    <ds:schemaRef ds:uri="http://purl.org/dc/elements/1.1/"/>
    <ds:schemaRef ds:uri="http://www.w3.org/XML/1998/namespace"/>
    <ds:schemaRef ds:uri="78c64682-b611-4d8a-aa0d-a7aafe7d834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03BCF06-C098-4342-9080-95E9FE680A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64682-b611-4d8a-aa0d-a7aafe7d834f"/>
    <ds:schemaRef ds:uri="bda44e96-c344-4f77-a4f5-a07d55881a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6000</TotalTime>
  <Words>195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23</cp:revision>
  <cp:lastPrinted>2011-05-11T17:30:12Z</cp:lastPrinted>
  <dcterms:created xsi:type="dcterms:W3CDTF">2017-11-02T21:19:41Z</dcterms:created>
  <dcterms:modified xsi:type="dcterms:W3CDTF">2020-04-28T19:27:08Z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0x010100F270E522F245494EA77EFF76711DEDA0</vt:lpwstr>
  </property>
</Properties>
</file>