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6" r:id="rId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3"/>
    <p:restoredTop sz="94660"/>
  </p:normalViewPr>
  <p:slideViewPr>
    <p:cSldViewPr>
      <p:cViewPr>
        <p:scale>
          <a:sx n="101" d="100"/>
          <a:sy n="101" d="100"/>
        </p:scale>
        <p:origin x="10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86A74D-81BC-4965-8D76-20C793EE69A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793DC-401D-445D-9E15-8375BE67F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36D64-B606-4833-8E9E-A8FC51B35A1D}" type="datetimeFigureOut">
              <a:rPr lang="en-US" smtClean="0"/>
              <a:pPr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81000" y="685800"/>
            <a:ext cx="4114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algn="ctr">
              <a:spcBef>
                <a:spcPct val="15000"/>
              </a:spcBef>
            </a:pPr>
            <a:r>
              <a:rPr lang="en-US" sz="2000" b="1" dirty="0"/>
              <a:t>Objective</a:t>
            </a:r>
          </a:p>
          <a:p>
            <a:r>
              <a:rPr lang="en-US" dirty="0"/>
              <a:t>Dimethyl sulfide (DMS), emitted by marine ecosystems, supplies sulfate to the aerosol and affects climate. Simulations using a fully-coupled Earth System Model provides new knowledge about the sign and strength of the phytoplankton-DMS-climate feedback.</a:t>
            </a:r>
            <a:endParaRPr lang="en-US" baseline="-25000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04850" y="41702"/>
            <a:ext cx="7886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/>
              <a:t>Influence of dimethyl sulfide on the carbon cycle and biological production</a:t>
            </a:r>
            <a:endParaRPr lang="en-US" sz="2000" b="1" dirty="0"/>
          </a:p>
        </p:txBody>
      </p:sp>
      <p:sp>
        <p:nvSpPr>
          <p:cNvPr id="6150" name="Rectangle 19"/>
          <p:cNvSpPr>
            <a:spLocks noChangeArrowheads="1"/>
          </p:cNvSpPr>
          <p:nvPr/>
        </p:nvSpPr>
        <p:spPr bwMode="auto">
          <a:xfrm>
            <a:off x="4495800" y="685800"/>
            <a:ext cx="4343400" cy="27432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1" name="Rectangle 20"/>
          <p:cNvSpPr>
            <a:spLocks noChangeArrowheads="1"/>
          </p:cNvSpPr>
          <p:nvPr/>
        </p:nvSpPr>
        <p:spPr bwMode="auto">
          <a:xfrm>
            <a:off x="-86275" y="3352800"/>
            <a:ext cx="4419600" cy="28956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3" name="TextBox 24"/>
          <p:cNvSpPr txBox="1">
            <a:spLocks noChangeArrowheads="1"/>
          </p:cNvSpPr>
          <p:nvPr/>
        </p:nvSpPr>
        <p:spPr bwMode="auto">
          <a:xfrm>
            <a:off x="4191000" y="4419600"/>
            <a:ext cx="471625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Impact</a:t>
            </a:r>
          </a:p>
          <a:p>
            <a:r>
              <a:rPr lang="en-US" dirty="0"/>
              <a:t>Fully coupled climate simulations using dynamic marine ecosystem and DMS calculations are conducted for the first time. Results show the importance of DMS emissions and the need of a dynamic marine ecosystem and sulfur cycle mechanism in climate projections.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1219200" y="6400800"/>
            <a:ext cx="6629400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800" dirty="0"/>
              <a:t>Wang, S., </a:t>
            </a:r>
            <a:r>
              <a:rPr lang="en-US" sz="800" dirty="0" err="1"/>
              <a:t>Maltrud</a:t>
            </a:r>
            <a:r>
              <a:rPr lang="en-US" sz="800" dirty="0"/>
              <a:t>, M., Elliott, S., Cameron-Smith, P., and </a:t>
            </a:r>
            <a:r>
              <a:rPr lang="en-US" sz="800" dirty="0" err="1"/>
              <a:t>Jonko</a:t>
            </a:r>
            <a:r>
              <a:rPr lang="en-US" sz="800" dirty="0"/>
              <a:t>, A. . Influence of dimethyl sulfide on the carbon cycle and biological production, Biogeochemistry (2018) 138: 49. https://</a:t>
            </a:r>
            <a:r>
              <a:rPr lang="en-US" sz="800" dirty="0" err="1"/>
              <a:t>doi.org</a:t>
            </a:r>
            <a:r>
              <a:rPr lang="en-US" sz="800" dirty="0"/>
              <a:t>/10.1007/s10533-018-0430-5</a:t>
            </a:r>
            <a:endParaRPr lang="en-US" sz="1000" i="1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52400" y="29718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algn="ctr">
              <a:spcBef>
                <a:spcPct val="15000"/>
              </a:spcBef>
            </a:pPr>
            <a:r>
              <a:rPr lang="en-US" sz="2000" b="1" dirty="0"/>
              <a:t>Approach</a:t>
            </a:r>
          </a:p>
          <a:p>
            <a:pPr marL="231775" indent="-231775">
              <a:spcBef>
                <a:spcPct val="15000"/>
              </a:spcBef>
              <a:buFontTx/>
              <a:buChar char="•"/>
            </a:pPr>
            <a:r>
              <a:rPr lang="en-US" dirty="0"/>
              <a:t>Enabled the coupling between marine and atmospheric sulfur cycle in a Earth System model</a:t>
            </a:r>
          </a:p>
          <a:p>
            <a:pPr marL="231775" indent="-231775">
              <a:spcBef>
                <a:spcPct val="15000"/>
              </a:spcBef>
              <a:buFontTx/>
              <a:buChar char="•"/>
            </a:pPr>
            <a:r>
              <a:rPr lang="en-US" dirty="0"/>
              <a:t>Conducted climate simulations using a dynamic marine ecosystem module and the sulfur cycle mechanism</a:t>
            </a:r>
          </a:p>
          <a:p>
            <a:pPr marL="231775" indent="-231775">
              <a:spcBef>
                <a:spcPct val="15000"/>
              </a:spcBef>
              <a:buFontTx/>
              <a:buChar char="•"/>
            </a:pPr>
            <a:r>
              <a:rPr lang="en-US" dirty="0"/>
              <a:t>Evaluated the importance of oceanic DMS emissions in the climate system</a:t>
            </a:r>
          </a:p>
          <a:p>
            <a:pPr marL="231775" indent="-231775">
              <a:spcBef>
                <a:spcPct val="15000"/>
              </a:spcBef>
              <a:buFontTx/>
              <a:buChar char="•"/>
            </a:pPr>
            <a:r>
              <a:rPr lang="en-US" dirty="0"/>
              <a:t>Examined the sign and strength of the phytoplankton-DMS-climate feedback</a:t>
            </a:r>
          </a:p>
          <a:p>
            <a:pPr marL="231775" indent="-231775">
              <a:spcBef>
                <a:spcPct val="15000"/>
              </a:spcBef>
              <a:buFontTx/>
              <a:buChar char="•"/>
            </a:pPr>
            <a:endParaRPr lang="en-US" sz="1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E11747-905A-3847-B548-72F5558E5F86}"/>
              </a:ext>
            </a:extLst>
          </p:cNvPr>
          <p:cNvGrpSpPr/>
          <p:nvPr/>
        </p:nvGrpSpPr>
        <p:grpSpPr>
          <a:xfrm>
            <a:off x="4353475" y="900920"/>
            <a:ext cx="2927858" cy="3594879"/>
            <a:chOff x="4170850" y="966148"/>
            <a:chExt cx="2703772" cy="3384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158E8FE-402D-5946-A51B-27626C43F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0850" y="2133600"/>
              <a:ext cx="2703772" cy="221675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6F557E6-B335-0E46-B290-640A17043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1380" y="966148"/>
              <a:ext cx="2673242" cy="1260000"/>
            </a:xfrm>
            <a:prstGeom prst="rect">
              <a:avLst/>
            </a:prstGeom>
          </p:spPr>
        </p:pic>
      </p:grpSp>
      <p:sp>
        <p:nvSpPr>
          <p:cNvPr id="17" name="TextBox 27">
            <a:extLst>
              <a:ext uri="{FF2B5EF4-FFF2-40B4-BE49-F238E27FC236}">
                <a16:creationId xmlns:a16="http://schemas.microsoft.com/office/drawing/2014/main" id="{3C67A15C-23B2-4D44-85D6-39706CDA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483" y="1115706"/>
            <a:ext cx="160577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66FF"/>
                </a:solidFill>
              </a:rPr>
              <a:t>Impacts of oceanic DMS emissions on sulfate aerosol burden(top), short-wave cloud radiative forcing (middle), and surface temperature (bottom) under a future scenario </a:t>
            </a:r>
          </a:p>
          <a:p>
            <a:endParaRPr lang="en-US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53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222</Words>
  <Application>Microsoft Macintosh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Office of Science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renu</dc:creator>
  <cp:lastModifiedBy>Microsoft Office User</cp:lastModifiedBy>
  <cp:revision>71</cp:revision>
  <dcterms:created xsi:type="dcterms:W3CDTF">2010-09-02T17:02:09Z</dcterms:created>
  <dcterms:modified xsi:type="dcterms:W3CDTF">2018-12-05T20:41:40Z</dcterms:modified>
</cp:coreProperties>
</file>