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E86E25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804" autoAdjust="0"/>
    <p:restoredTop sz="94878" autoAdjust="0"/>
  </p:normalViewPr>
  <p:slideViewPr>
    <p:cSldViewPr snapToGrid="0" snapToObjects="1">
      <p:cViewPr varScale="1">
        <p:scale>
          <a:sx n="66" d="100"/>
          <a:sy n="66" d="100"/>
        </p:scale>
        <p:origin x="894" y="7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145023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A 2.0 (Genomes to Watersh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 descr="C:\Users\lmkelly\Downloads\SFA20_GenomesWatershe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6" y="6293638"/>
            <a:ext cx="548640" cy="52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3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The signature of ozone depletion in recent Antarctic precipitation change: A Study with the Community Earth System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5440168" y="6339331"/>
            <a:ext cx="3703832" cy="454825"/>
          </a:xfrm>
        </p:spPr>
        <p:txBody>
          <a:bodyPr/>
          <a:lstStyle/>
          <a:p>
            <a:r>
              <a:rPr lang="en-US" sz="900" dirty="0"/>
              <a:t>Lenaerts, </a:t>
            </a:r>
            <a:r>
              <a:rPr lang="en-US" sz="900" dirty="0" err="1"/>
              <a:t>J.T.M</a:t>
            </a:r>
            <a:r>
              <a:rPr lang="en-US" sz="900" dirty="0"/>
              <a:t>.; Fyke, </a:t>
            </a:r>
            <a:r>
              <a:rPr lang="en-US" sz="900" dirty="0" err="1"/>
              <a:t>J.G</a:t>
            </a:r>
            <a:r>
              <a:rPr lang="en-US" sz="900" dirty="0"/>
              <a:t>. and Medley, B., 2018:  The signature of ozone depletion in recent Antarctic precipitation change: a study with the Community Earth System Model. </a:t>
            </a:r>
            <a:r>
              <a:rPr lang="en-US" sz="900" dirty="0" err="1"/>
              <a:t>doi</a:t>
            </a:r>
            <a:r>
              <a:rPr lang="en-US" sz="900" dirty="0"/>
              <a:t>: 10.1029/2018GL078608.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387840" y="4310668"/>
            <a:ext cx="5566101" cy="278130"/>
          </a:xfrm>
        </p:spPr>
        <p:txBody>
          <a:bodyPr/>
          <a:lstStyle/>
          <a:p>
            <a:r>
              <a:rPr lang="en-US" dirty="0"/>
              <a:t>Research Details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3387841" y="2579158"/>
            <a:ext cx="5653484" cy="274638"/>
          </a:xfrm>
        </p:spPr>
        <p:txBody>
          <a:bodyPr/>
          <a:lstStyle/>
          <a:p>
            <a:r>
              <a:rPr lang="en-US" dirty="0"/>
              <a:t>Significance and Impact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3387841" y="1234125"/>
            <a:ext cx="5566100" cy="1214209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Large ensembles used to isolate ozone impact on Antarctic snowfall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We show a significant increase in Antarctic snowfall and a strong spatial pattern of change, in response to historical depletion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3387840" y="942301"/>
            <a:ext cx="5566101" cy="274638"/>
          </a:xfrm>
        </p:spPr>
        <p:txBody>
          <a:bodyPr/>
          <a:lstStyle/>
          <a:p>
            <a:r>
              <a:rPr lang="en-US" dirty="0"/>
              <a:t>Scientific Achievement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3387840" y="2893525"/>
            <a:ext cx="5467065" cy="1355105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Ozone depletion has partly mitigated (but not completely cancelled) ongoing Antarctic contributions to global sea level rise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600" dirty="0"/>
              <a:t>Ozone reco</a:t>
            </a:r>
            <a:r>
              <a:rPr lang="en-US" dirty="0"/>
              <a:t>very will remove this mitigating effect and accelerate future sea level rise</a:t>
            </a:r>
            <a:endParaRPr lang="en-US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618214" y="4616237"/>
            <a:ext cx="5335727" cy="173268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We used paired large ensembles of Community Earth System Model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We used spatial differencing of ensemble averages to identify ozone signal in the presence of large internal variability in Antarctic snowfall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4591" y="4709065"/>
            <a:ext cx="3143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/>
                <a:cs typeface="Times New Roman"/>
              </a:rPr>
              <a:t>Figure. Impact of stratospheric ozone depletion on Antarctic snowfall, segregated by Antarctic ice drainage basin.</a:t>
            </a:r>
          </a:p>
        </p:txBody>
      </p:sp>
      <p:pic>
        <p:nvPicPr>
          <p:cNvPr id="1026" name="Picture 2" descr="https://pbs.twimg.com/media/DuEl_v8UcAAOUzh.jpg">
            <a:extLst>
              <a:ext uri="{FF2B5EF4-FFF2-40B4-BE49-F238E27FC236}">
                <a16:creationId xmlns:a16="http://schemas.microsoft.com/office/drawing/2014/main" id="{5AA8E6A8-D701-4FC6-B09D-8C7E33FA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5" y="953853"/>
            <a:ext cx="3201561" cy="36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ssociated engineering logo">
            <a:extLst>
              <a:ext uri="{FF2B5EF4-FFF2-40B4-BE49-F238E27FC236}">
                <a16:creationId xmlns:a16="http://schemas.microsoft.com/office/drawing/2014/main" id="{5874A170-7295-4675-BE86-F84A81EE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1" y="6339331"/>
            <a:ext cx="1054218" cy="46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u boulder logo">
            <a:extLst>
              <a:ext uri="{FF2B5EF4-FFF2-40B4-BE49-F238E27FC236}">
                <a16:creationId xmlns:a16="http://schemas.microsoft.com/office/drawing/2014/main" id="{5FB92C9E-11F3-4860-AACA-7FF9DDD7E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77" y="6324322"/>
            <a:ext cx="946733" cy="4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anl logo">
            <a:extLst>
              <a:ext uri="{FF2B5EF4-FFF2-40B4-BE49-F238E27FC236}">
                <a16:creationId xmlns:a16="http://schemas.microsoft.com/office/drawing/2014/main" id="{112E86DF-BCB3-44E6-AB7C-656E0D47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11" y="6324321"/>
            <a:ext cx="1013945" cy="46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asa logo">
            <a:extLst>
              <a:ext uri="{FF2B5EF4-FFF2-40B4-BE49-F238E27FC236}">
                <a16:creationId xmlns:a16="http://schemas.microsoft.com/office/drawing/2014/main" id="{01723FC4-139F-4C7F-B935-18478160C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6432" r="18045" b="3536"/>
          <a:stretch/>
        </p:blipFill>
        <p:spPr bwMode="auto">
          <a:xfrm>
            <a:off x="3618214" y="6293644"/>
            <a:ext cx="638175" cy="5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>
            <a:extLst>
              <a:ext uri="{FF2B5EF4-FFF2-40B4-BE49-F238E27FC236}">
                <a16:creationId xmlns:a16="http://schemas.microsoft.com/office/drawing/2014/main" id="{EDFABD61-D66B-459E-8793-D924C86F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16" y="6391602"/>
            <a:ext cx="1111452" cy="3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184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EESA Highlights</vt:lpstr>
      <vt:lpstr>The signature of ozone depletion in recent Antarctic precipitation change: A Study with the Community Earth System Model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Jeremy Fyke</cp:lastModifiedBy>
  <cp:revision>127</cp:revision>
  <dcterms:created xsi:type="dcterms:W3CDTF">2016-02-10T19:06:12Z</dcterms:created>
  <dcterms:modified xsi:type="dcterms:W3CDTF">2018-12-10T22:43:05Z</dcterms:modified>
</cp:coreProperties>
</file>