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21945600" cy="32918400"/>
  <p:notesSz cx="6858000" cy="9144000"/>
  <p:defaultTextStyle>
    <a:defPPr>
      <a:defRPr lang="en-US"/>
    </a:defPPr>
    <a:lvl1pPr marL="0" algn="l" defTabSz="1566883" rtl="0" eaLnBrk="1" latinLnBrk="0" hangingPunct="1">
      <a:defRPr sz="6100" kern="1200">
        <a:solidFill>
          <a:schemeClr val="tx1"/>
        </a:solidFill>
        <a:latin typeface="+mn-lt"/>
        <a:ea typeface="+mn-ea"/>
        <a:cs typeface="+mn-cs"/>
      </a:defRPr>
    </a:lvl1pPr>
    <a:lvl2pPr marL="1566883" algn="l" defTabSz="1566883" rtl="0" eaLnBrk="1" latinLnBrk="0" hangingPunct="1">
      <a:defRPr sz="6100" kern="1200">
        <a:solidFill>
          <a:schemeClr val="tx1"/>
        </a:solidFill>
        <a:latin typeface="+mn-lt"/>
        <a:ea typeface="+mn-ea"/>
        <a:cs typeface="+mn-cs"/>
      </a:defRPr>
    </a:lvl2pPr>
    <a:lvl3pPr marL="3133776" algn="l" defTabSz="1566883" rtl="0" eaLnBrk="1" latinLnBrk="0" hangingPunct="1">
      <a:defRPr sz="6100" kern="1200">
        <a:solidFill>
          <a:schemeClr val="tx1"/>
        </a:solidFill>
        <a:latin typeface="+mn-lt"/>
        <a:ea typeface="+mn-ea"/>
        <a:cs typeface="+mn-cs"/>
      </a:defRPr>
    </a:lvl3pPr>
    <a:lvl4pPr marL="4700659" algn="l" defTabSz="1566883" rtl="0" eaLnBrk="1" latinLnBrk="0" hangingPunct="1">
      <a:defRPr sz="6100" kern="1200">
        <a:solidFill>
          <a:schemeClr val="tx1"/>
        </a:solidFill>
        <a:latin typeface="+mn-lt"/>
        <a:ea typeface="+mn-ea"/>
        <a:cs typeface="+mn-cs"/>
      </a:defRPr>
    </a:lvl4pPr>
    <a:lvl5pPr marL="6267545" algn="l" defTabSz="1566883" rtl="0" eaLnBrk="1" latinLnBrk="0" hangingPunct="1">
      <a:defRPr sz="6100" kern="1200">
        <a:solidFill>
          <a:schemeClr val="tx1"/>
        </a:solidFill>
        <a:latin typeface="+mn-lt"/>
        <a:ea typeface="+mn-ea"/>
        <a:cs typeface="+mn-cs"/>
      </a:defRPr>
    </a:lvl5pPr>
    <a:lvl6pPr marL="7834434" algn="l" defTabSz="1566883" rtl="0" eaLnBrk="1" latinLnBrk="0" hangingPunct="1">
      <a:defRPr sz="6100" kern="1200">
        <a:solidFill>
          <a:schemeClr val="tx1"/>
        </a:solidFill>
        <a:latin typeface="+mn-lt"/>
        <a:ea typeface="+mn-ea"/>
        <a:cs typeface="+mn-cs"/>
      </a:defRPr>
    </a:lvl6pPr>
    <a:lvl7pPr marL="9401318" algn="l" defTabSz="1566883" rtl="0" eaLnBrk="1" latinLnBrk="0" hangingPunct="1">
      <a:defRPr sz="6100" kern="1200">
        <a:solidFill>
          <a:schemeClr val="tx1"/>
        </a:solidFill>
        <a:latin typeface="+mn-lt"/>
        <a:ea typeface="+mn-ea"/>
        <a:cs typeface="+mn-cs"/>
      </a:defRPr>
    </a:lvl7pPr>
    <a:lvl8pPr marL="10968204" algn="l" defTabSz="1566883" rtl="0" eaLnBrk="1" latinLnBrk="0" hangingPunct="1">
      <a:defRPr sz="6100" kern="1200">
        <a:solidFill>
          <a:schemeClr val="tx1"/>
        </a:solidFill>
        <a:latin typeface="+mn-lt"/>
        <a:ea typeface="+mn-ea"/>
        <a:cs typeface="+mn-cs"/>
      </a:defRPr>
    </a:lvl8pPr>
    <a:lvl9pPr marL="12535093" algn="l" defTabSz="1566883" rtl="0" eaLnBrk="1" latinLnBrk="0" hangingPunct="1">
      <a:defRPr sz="6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9966"/>
    <a:srgbClr val="000000"/>
    <a:srgbClr val="FFFFFF"/>
    <a:srgbClr val="00FFFF"/>
    <a:srgbClr val="68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showGuides="1">
      <p:cViewPr>
        <p:scale>
          <a:sx n="50" d="100"/>
          <a:sy n="50" d="100"/>
        </p:scale>
        <p:origin x="-522" y="5862"/>
      </p:cViewPr>
      <p:guideLst>
        <p:guide orient="horz" pos="10368"/>
        <p:guide pos="691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4" d="100"/>
          <a:sy n="74" d="100"/>
        </p:scale>
        <p:origin x="-2928"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47743F-9F2F-F946-B4B9-95F2F60FB6A2}" type="datetime1">
              <a:rPr lang="en-US" smtClean="0"/>
              <a:pPr/>
              <a:t>5/7/2014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6FB101-B1F6-3440-94F2-864600494A99}" type="slidenum">
              <a:rPr lang="en-US" smtClean="0"/>
              <a:pPr/>
              <a:t>‹#›</a:t>
            </a:fld>
            <a:endParaRPr lang="en-US"/>
          </a:p>
        </p:txBody>
      </p:sp>
    </p:spTree>
    <p:extLst>
      <p:ext uri="{BB962C8B-B14F-4D97-AF65-F5344CB8AC3E}">
        <p14:creationId xmlns:p14="http://schemas.microsoft.com/office/powerpoint/2010/main" val="364877439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645EDD-FE25-044D-B57A-0CCE6925436F}" type="datetime1">
              <a:rPr lang="en-US" smtClean="0"/>
              <a:pPr/>
              <a:t>5/7/2014</a:t>
            </a:fld>
            <a:endParaRPr lang="en-US"/>
          </a:p>
        </p:txBody>
      </p:sp>
      <p:sp>
        <p:nvSpPr>
          <p:cNvPr id="4" name="Slide Image Placeholder 3"/>
          <p:cNvSpPr>
            <a:spLocks noGrp="1" noRot="1" noChangeAspect="1"/>
          </p:cNvSpPr>
          <p:nvPr>
            <p:ph type="sldImg" idx="2"/>
          </p:nvPr>
        </p:nvSpPr>
        <p:spPr>
          <a:xfrm>
            <a:off x="2286000" y="685800"/>
            <a:ext cx="228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98D3C4-4A05-554B-9132-75328EA93314}" type="slidenum">
              <a:rPr lang="en-US" smtClean="0"/>
              <a:pPr/>
              <a:t>‹#›</a:t>
            </a:fld>
            <a:endParaRPr lang="en-US"/>
          </a:p>
        </p:txBody>
      </p:sp>
    </p:spTree>
    <p:extLst>
      <p:ext uri="{BB962C8B-B14F-4D97-AF65-F5344CB8AC3E}">
        <p14:creationId xmlns:p14="http://schemas.microsoft.com/office/powerpoint/2010/main" val="1247594666"/>
      </p:ext>
    </p:extLst>
  </p:cSld>
  <p:clrMap bg1="lt1" tx1="dk1" bg2="lt2" tx2="dk2" accent1="accent1" accent2="accent2" accent3="accent3" accent4="accent4" accent5="accent5" accent6="accent6" hlink="hlink" folHlink="folHlink"/>
  <p:hf sldNum="0" hdr="0" ftr="0" dt="0"/>
  <p:notesStyle>
    <a:lvl1pPr marL="0" algn="l" defTabSz="1566883" rtl="0" eaLnBrk="1" latinLnBrk="0" hangingPunct="1">
      <a:defRPr sz="4000" kern="1200">
        <a:solidFill>
          <a:schemeClr val="tx1"/>
        </a:solidFill>
        <a:latin typeface="+mn-lt"/>
        <a:ea typeface="+mn-ea"/>
        <a:cs typeface="+mn-cs"/>
      </a:defRPr>
    </a:lvl1pPr>
    <a:lvl2pPr marL="1566883" algn="l" defTabSz="1566883" rtl="0" eaLnBrk="1" latinLnBrk="0" hangingPunct="1">
      <a:defRPr sz="4000" kern="1200">
        <a:solidFill>
          <a:schemeClr val="tx1"/>
        </a:solidFill>
        <a:latin typeface="+mn-lt"/>
        <a:ea typeface="+mn-ea"/>
        <a:cs typeface="+mn-cs"/>
      </a:defRPr>
    </a:lvl2pPr>
    <a:lvl3pPr marL="3133776" algn="l" defTabSz="1566883" rtl="0" eaLnBrk="1" latinLnBrk="0" hangingPunct="1">
      <a:defRPr sz="4000" kern="1200">
        <a:solidFill>
          <a:schemeClr val="tx1"/>
        </a:solidFill>
        <a:latin typeface="+mn-lt"/>
        <a:ea typeface="+mn-ea"/>
        <a:cs typeface="+mn-cs"/>
      </a:defRPr>
    </a:lvl3pPr>
    <a:lvl4pPr marL="4700659" algn="l" defTabSz="1566883" rtl="0" eaLnBrk="1" latinLnBrk="0" hangingPunct="1">
      <a:defRPr sz="4000" kern="1200">
        <a:solidFill>
          <a:schemeClr val="tx1"/>
        </a:solidFill>
        <a:latin typeface="+mn-lt"/>
        <a:ea typeface="+mn-ea"/>
        <a:cs typeface="+mn-cs"/>
      </a:defRPr>
    </a:lvl4pPr>
    <a:lvl5pPr marL="6267545" algn="l" defTabSz="1566883" rtl="0" eaLnBrk="1" latinLnBrk="0" hangingPunct="1">
      <a:defRPr sz="4000" kern="1200">
        <a:solidFill>
          <a:schemeClr val="tx1"/>
        </a:solidFill>
        <a:latin typeface="+mn-lt"/>
        <a:ea typeface="+mn-ea"/>
        <a:cs typeface="+mn-cs"/>
      </a:defRPr>
    </a:lvl5pPr>
    <a:lvl6pPr marL="7834434" algn="l" defTabSz="1566883" rtl="0" eaLnBrk="1" latinLnBrk="0" hangingPunct="1">
      <a:defRPr sz="4000" kern="1200">
        <a:solidFill>
          <a:schemeClr val="tx1"/>
        </a:solidFill>
        <a:latin typeface="+mn-lt"/>
        <a:ea typeface="+mn-ea"/>
        <a:cs typeface="+mn-cs"/>
      </a:defRPr>
    </a:lvl6pPr>
    <a:lvl7pPr marL="9401318" algn="l" defTabSz="1566883" rtl="0" eaLnBrk="1" latinLnBrk="0" hangingPunct="1">
      <a:defRPr sz="4000" kern="1200">
        <a:solidFill>
          <a:schemeClr val="tx1"/>
        </a:solidFill>
        <a:latin typeface="+mn-lt"/>
        <a:ea typeface="+mn-ea"/>
        <a:cs typeface="+mn-cs"/>
      </a:defRPr>
    </a:lvl7pPr>
    <a:lvl8pPr marL="10968204" algn="l" defTabSz="1566883" rtl="0" eaLnBrk="1" latinLnBrk="0" hangingPunct="1">
      <a:defRPr sz="4000" kern="1200">
        <a:solidFill>
          <a:schemeClr val="tx1"/>
        </a:solidFill>
        <a:latin typeface="+mn-lt"/>
        <a:ea typeface="+mn-ea"/>
        <a:cs typeface="+mn-cs"/>
      </a:defRPr>
    </a:lvl8pPr>
    <a:lvl9pPr marL="12535093" algn="l" defTabSz="1566883" rtl="0" eaLnBrk="1" latinLnBrk="0" hangingPunct="1">
      <a:defRPr sz="4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685800"/>
            <a:ext cx="2286000" cy="34290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97280" y="1318261"/>
            <a:ext cx="19751040" cy="5486400"/>
          </a:xfrm>
          <a:prstGeom prst="rect">
            <a:avLst/>
          </a:prstGeom>
        </p:spPr>
        <p:txBody>
          <a:bodyPr lIns="313377" tIns="156690" rIns="313377" bIns="156690"/>
          <a:lstStyle/>
          <a:p>
            <a:r>
              <a:rPr lang="en-US" smtClean="0"/>
              <a:t>Click to edit Master title style</a:t>
            </a:r>
            <a:endParaRPr lang="en-US"/>
          </a:p>
        </p:txBody>
      </p:sp>
      <p:sp>
        <p:nvSpPr>
          <p:cNvPr id="3" name="Vertical Text Placeholder 2"/>
          <p:cNvSpPr>
            <a:spLocks noGrp="1"/>
          </p:cNvSpPr>
          <p:nvPr>
            <p:ph type="body" orient="vert" idx="1"/>
          </p:nvPr>
        </p:nvSpPr>
        <p:spPr>
          <a:xfrm>
            <a:off x="1097280" y="7680975"/>
            <a:ext cx="19751040" cy="21724624"/>
          </a:xfrm>
          <a:prstGeom prst="rect">
            <a:avLst/>
          </a:prstGeom>
        </p:spPr>
        <p:txBody>
          <a:bodyPr vert="eaVert" lIns="313377" tIns="156690" rIns="313377" bIns="15669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097280" y="30510483"/>
            <a:ext cx="5120640" cy="1752599"/>
          </a:xfrm>
          <a:prstGeom prst="rect">
            <a:avLst/>
          </a:prstGeom>
        </p:spPr>
        <p:txBody>
          <a:bodyPr lIns="313377" tIns="156690" rIns="313377" bIns="156690"/>
          <a:lstStyle/>
          <a:p>
            <a:endParaRPr lang="en-US"/>
          </a:p>
        </p:txBody>
      </p:sp>
      <p:sp>
        <p:nvSpPr>
          <p:cNvPr id="5" name="Footer Placeholder 4"/>
          <p:cNvSpPr>
            <a:spLocks noGrp="1"/>
          </p:cNvSpPr>
          <p:nvPr>
            <p:ph type="ftr" sz="quarter" idx="11"/>
          </p:nvPr>
        </p:nvSpPr>
        <p:spPr>
          <a:xfrm>
            <a:off x="7498080" y="30510483"/>
            <a:ext cx="6949440" cy="1752599"/>
          </a:xfrm>
          <a:prstGeom prst="rect">
            <a:avLst/>
          </a:prstGeom>
        </p:spPr>
        <p:txBody>
          <a:bodyPr lIns="313377" tIns="156690" rIns="313377" bIns="156690"/>
          <a:lstStyle/>
          <a:p>
            <a:endParaRPr lang="en-US"/>
          </a:p>
        </p:txBody>
      </p:sp>
      <p:sp>
        <p:nvSpPr>
          <p:cNvPr id="6" name="Slide Number Placeholder 5"/>
          <p:cNvSpPr>
            <a:spLocks noGrp="1"/>
          </p:cNvSpPr>
          <p:nvPr>
            <p:ph type="sldNum" sz="quarter" idx="12"/>
          </p:nvPr>
        </p:nvSpPr>
        <p:spPr>
          <a:xfrm>
            <a:off x="15727680" y="30510483"/>
            <a:ext cx="5120640" cy="1752599"/>
          </a:xfrm>
          <a:prstGeom prst="rect">
            <a:avLst/>
          </a:prstGeom>
        </p:spPr>
        <p:txBody>
          <a:bodyPr lIns="313377" tIns="156690" rIns="313377" bIns="156690"/>
          <a:lstStyle/>
          <a:p>
            <a:fld id="{F92B1AB0-CC2B-B645-BFEB-86A55FD310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910560" y="1318265"/>
            <a:ext cx="4937760" cy="28087319"/>
          </a:xfrm>
          <a:prstGeom prst="rect">
            <a:avLst/>
          </a:prstGeom>
        </p:spPr>
        <p:txBody>
          <a:bodyPr vert="eaVert" lIns="313377" tIns="156690" rIns="313377" bIns="156690"/>
          <a:lstStyle/>
          <a:p>
            <a:r>
              <a:rPr lang="en-US" smtClean="0"/>
              <a:t>Click to edit Master title style</a:t>
            </a:r>
            <a:endParaRPr lang="en-US"/>
          </a:p>
        </p:txBody>
      </p:sp>
      <p:sp>
        <p:nvSpPr>
          <p:cNvPr id="3" name="Vertical Text Placeholder 2"/>
          <p:cNvSpPr>
            <a:spLocks noGrp="1"/>
          </p:cNvSpPr>
          <p:nvPr>
            <p:ph type="body" orient="vert" idx="1"/>
          </p:nvPr>
        </p:nvSpPr>
        <p:spPr>
          <a:xfrm>
            <a:off x="1097280" y="1318265"/>
            <a:ext cx="14447520" cy="28087319"/>
          </a:xfrm>
          <a:prstGeom prst="rect">
            <a:avLst/>
          </a:prstGeom>
        </p:spPr>
        <p:txBody>
          <a:bodyPr vert="eaVert" lIns="313377" tIns="156690" rIns="313377" bIns="15669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097280" y="30510483"/>
            <a:ext cx="5120640" cy="1752599"/>
          </a:xfrm>
          <a:prstGeom prst="rect">
            <a:avLst/>
          </a:prstGeom>
        </p:spPr>
        <p:txBody>
          <a:bodyPr lIns="313377" tIns="156690" rIns="313377" bIns="156690"/>
          <a:lstStyle/>
          <a:p>
            <a:endParaRPr lang="en-US"/>
          </a:p>
        </p:txBody>
      </p:sp>
      <p:sp>
        <p:nvSpPr>
          <p:cNvPr id="5" name="Footer Placeholder 4"/>
          <p:cNvSpPr>
            <a:spLocks noGrp="1"/>
          </p:cNvSpPr>
          <p:nvPr>
            <p:ph type="ftr" sz="quarter" idx="11"/>
          </p:nvPr>
        </p:nvSpPr>
        <p:spPr>
          <a:xfrm>
            <a:off x="7498080" y="30510483"/>
            <a:ext cx="6949440" cy="1752599"/>
          </a:xfrm>
          <a:prstGeom prst="rect">
            <a:avLst/>
          </a:prstGeom>
        </p:spPr>
        <p:txBody>
          <a:bodyPr lIns="313377" tIns="156690" rIns="313377" bIns="156690"/>
          <a:lstStyle/>
          <a:p>
            <a:endParaRPr lang="en-US"/>
          </a:p>
        </p:txBody>
      </p:sp>
      <p:sp>
        <p:nvSpPr>
          <p:cNvPr id="6" name="Slide Number Placeholder 5"/>
          <p:cNvSpPr>
            <a:spLocks noGrp="1"/>
          </p:cNvSpPr>
          <p:nvPr>
            <p:ph type="sldNum" sz="quarter" idx="12"/>
          </p:nvPr>
        </p:nvSpPr>
        <p:spPr>
          <a:xfrm>
            <a:off x="15727680" y="30510483"/>
            <a:ext cx="5120640" cy="1752599"/>
          </a:xfrm>
          <a:prstGeom prst="rect">
            <a:avLst/>
          </a:prstGeom>
        </p:spPr>
        <p:txBody>
          <a:bodyPr lIns="313377" tIns="156690" rIns="313377" bIns="156690"/>
          <a:lstStyle/>
          <a:p>
            <a:fld id="{F92B1AB0-CC2B-B645-BFEB-86A55FD310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1" y="21153128"/>
            <a:ext cx="18653760" cy="6537960"/>
          </a:xfrm>
          <a:prstGeom prst="rect">
            <a:avLst/>
          </a:prstGeom>
        </p:spPr>
        <p:txBody>
          <a:bodyPr lIns="313377" tIns="156690" rIns="313377" bIns="156690" anchor="t"/>
          <a:lstStyle>
            <a:lvl1pPr algn="l">
              <a:defRPr sz="13600" b="1" cap="all"/>
            </a:lvl1pPr>
          </a:lstStyle>
          <a:p>
            <a:r>
              <a:rPr lang="en-US" smtClean="0"/>
              <a:t>Click to edit Master title style</a:t>
            </a:r>
            <a:endParaRPr lang="en-US"/>
          </a:p>
        </p:txBody>
      </p:sp>
      <p:sp>
        <p:nvSpPr>
          <p:cNvPr id="3" name="Text Placeholder 2"/>
          <p:cNvSpPr>
            <a:spLocks noGrp="1"/>
          </p:cNvSpPr>
          <p:nvPr>
            <p:ph type="body" idx="1"/>
          </p:nvPr>
        </p:nvSpPr>
        <p:spPr>
          <a:xfrm>
            <a:off x="1733551" y="13952224"/>
            <a:ext cx="18653760" cy="7200898"/>
          </a:xfrm>
          <a:prstGeom prst="rect">
            <a:avLst/>
          </a:prstGeom>
        </p:spPr>
        <p:txBody>
          <a:bodyPr lIns="313377" tIns="156690" rIns="313377" bIns="156690" anchor="b"/>
          <a:lstStyle>
            <a:lvl1pPr marL="0" indent="0">
              <a:buNone/>
              <a:defRPr sz="6800">
                <a:solidFill>
                  <a:schemeClr val="tx1">
                    <a:tint val="75000"/>
                  </a:schemeClr>
                </a:solidFill>
              </a:defRPr>
            </a:lvl1pPr>
            <a:lvl2pPr marL="1566883" indent="0">
              <a:buNone/>
              <a:defRPr sz="6100">
                <a:solidFill>
                  <a:schemeClr val="tx1">
                    <a:tint val="75000"/>
                  </a:schemeClr>
                </a:solidFill>
              </a:defRPr>
            </a:lvl2pPr>
            <a:lvl3pPr marL="3133776" indent="0">
              <a:buNone/>
              <a:defRPr sz="5600">
                <a:solidFill>
                  <a:schemeClr val="tx1">
                    <a:tint val="75000"/>
                  </a:schemeClr>
                </a:solidFill>
              </a:defRPr>
            </a:lvl3pPr>
            <a:lvl4pPr marL="4700659" indent="0">
              <a:buNone/>
              <a:defRPr sz="4900">
                <a:solidFill>
                  <a:schemeClr val="tx1">
                    <a:tint val="75000"/>
                  </a:schemeClr>
                </a:solidFill>
              </a:defRPr>
            </a:lvl4pPr>
            <a:lvl5pPr marL="6267545" indent="0">
              <a:buNone/>
              <a:defRPr sz="4900">
                <a:solidFill>
                  <a:schemeClr val="tx1">
                    <a:tint val="75000"/>
                  </a:schemeClr>
                </a:solidFill>
              </a:defRPr>
            </a:lvl5pPr>
            <a:lvl6pPr marL="7834434" indent="0">
              <a:buNone/>
              <a:defRPr sz="4900">
                <a:solidFill>
                  <a:schemeClr val="tx1">
                    <a:tint val="75000"/>
                  </a:schemeClr>
                </a:solidFill>
              </a:defRPr>
            </a:lvl6pPr>
            <a:lvl7pPr marL="9401318" indent="0">
              <a:buNone/>
              <a:defRPr sz="4900">
                <a:solidFill>
                  <a:schemeClr val="tx1">
                    <a:tint val="75000"/>
                  </a:schemeClr>
                </a:solidFill>
              </a:defRPr>
            </a:lvl7pPr>
            <a:lvl8pPr marL="10968204" indent="0">
              <a:buNone/>
              <a:defRPr sz="4900">
                <a:solidFill>
                  <a:schemeClr val="tx1">
                    <a:tint val="75000"/>
                  </a:schemeClr>
                </a:solidFill>
              </a:defRPr>
            </a:lvl8pPr>
            <a:lvl9pPr marL="12535093" indent="0">
              <a:buNone/>
              <a:defRPr sz="4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097280" y="30510483"/>
            <a:ext cx="5120640" cy="1752599"/>
          </a:xfrm>
          <a:prstGeom prst="rect">
            <a:avLst/>
          </a:prstGeom>
        </p:spPr>
        <p:txBody>
          <a:bodyPr lIns="313377" tIns="156690" rIns="313377" bIns="156690"/>
          <a:lstStyle/>
          <a:p>
            <a:endParaRPr lang="en-US"/>
          </a:p>
        </p:txBody>
      </p:sp>
      <p:sp>
        <p:nvSpPr>
          <p:cNvPr id="5" name="Footer Placeholder 4"/>
          <p:cNvSpPr>
            <a:spLocks noGrp="1"/>
          </p:cNvSpPr>
          <p:nvPr>
            <p:ph type="ftr" sz="quarter" idx="11"/>
          </p:nvPr>
        </p:nvSpPr>
        <p:spPr>
          <a:xfrm>
            <a:off x="7498080" y="30510483"/>
            <a:ext cx="6949440" cy="1752599"/>
          </a:xfrm>
          <a:prstGeom prst="rect">
            <a:avLst/>
          </a:prstGeom>
        </p:spPr>
        <p:txBody>
          <a:bodyPr lIns="313377" tIns="156690" rIns="313377" bIns="156690"/>
          <a:lstStyle/>
          <a:p>
            <a:endParaRPr lang="en-US"/>
          </a:p>
        </p:txBody>
      </p:sp>
      <p:sp>
        <p:nvSpPr>
          <p:cNvPr id="6" name="Slide Number Placeholder 5"/>
          <p:cNvSpPr>
            <a:spLocks noGrp="1"/>
          </p:cNvSpPr>
          <p:nvPr>
            <p:ph type="sldNum" sz="quarter" idx="12"/>
          </p:nvPr>
        </p:nvSpPr>
        <p:spPr>
          <a:xfrm>
            <a:off x="15727680" y="30510483"/>
            <a:ext cx="5120640" cy="1752599"/>
          </a:xfrm>
          <a:prstGeom prst="rect">
            <a:avLst/>
          </a:prstGeom>
        </p:spPr>
        <p:txBody>
          <a:bodyPr lIns="313377" tIns="156690" rIns="313377" bIns="156690"/>
          <a:lstStyle/>
          <a:p>
            <a:fld id="{F92B1AB0-CC2B-B645-BFEB-86A55FD310A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1318261"/>
            <a:ext cx="19751040" cy="5486400"/>
          </a:xfrm>
          <a:prstGeom prst="rect">
            <a:avLst/>
          </a:prstGeom>
        </p:spPr>
        <p:txBody>
          <a:bodyPr lIns="313377" tIns="156690" rIns="313377" bIns="156690"/>
          <a:lstStyle/>
          <a:p>
            <a:r>
              <a:rPr lang="en-US" smtClean="0"/>
              <a:t>Click to edit Master title style</a:t>
            </a:r>
            <a:endParaRPr lang="en-US"/>
          </a:p>
        </p:txBody>
      </p:sp>
      <p:sp>
        <p:nvSpPr>
          <p:cNvPr id="3" name="Content Placeholder 2"/>
          <p:cNvSpPr>
            <a:spLocks noGrp="1"/>
          </p:cNvSpPr>
          <p:nvPr>
            <p:ph sz="half" idx="1"/>
          </p:nvPr>
        </p:nvSpPr>
        <p:spPr>
          <a:xfrm>
            <a:off x="1097280" y="7680975"/>
            <a:ext cx="9692640" cy="21724624"/>
          </a:xfrm>
          <a:prstGeom prst="rect">
            <a:avLst/>
          </a:prstGeom>
        </p:spPr>
        <p:txBody>
          <a:bodyPr lIns="313377" tIns="156690" rIns="313377" bIns="156690"/>
          <a:lstStyle>
            <a:lvl1pPr>
              <a:defRPr sz="9600"/>
            </a:lvl1pPr>
            <a:lvl2pPr>
              <a:defRPr sz="8300"/>
            </a:lvl2pPr>
            <a:lvl3pPr>
              <a:defRPr sz="68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155680" y="7680975"/>
            <a:ext cx="9692640" cy="21724624"/>
          </a:xfrm>
          <a:prstGeom prst="rect">
            <a:avLst/>
          </a:prstGeom>
        </p:spPr>
        <p:txBody>
          <a:bodyPr lIns="313377" tIns="156690" rIns="313377" bIns="156690"/>
          <a:lstStyle>
            <a:lvl1pPr>
              <a:defRPr sz="9600"/>
            </a:lvl1pPr>
            <a:lvl2pPr>
              <a:defRPr sz="8300"/>
            </a:lvl2pPr>
            <a:lvl3pPr>
              <a:defRPr sz="68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97280" y="30510483"/>
            <a:ext cx="5120640" cy="1752599"/>
          </a:xfrm>
          <a:prstGeom prst="rect">
            <a:avLst/>
          </a:prstGeom>
        </p:spPr>
        <p:txBody>
          <a:bodyPr lIns="313377" tIns="156690" rIns="313377" bIns="156690"/>
          <a:lstStyle/>
          <a:p>
            <a:endParaRPr lang="en-US"/>
          </a:p>
        </p:txBody>
      </p:sp>
      <p:sp>
        <p:nvSpPr>
          <p:cNvPr id="6" name="Footer Placeholder 5"/>
          <p:cNvSpPr>
            <a:spLocks noGrp="1"/>
          </p:cNvSpPr>
          <p:nvPr>
            <p:ph type="ftr" sz="quarter" idx="11"/>
          </p:nvPr>
        </p:nvSpPr>
        <p:spPr>
          <a:xfrm>
            <a:off x="7498080" y="30510483"/>
            <a:ext cx="6949440" cy="1752599"/>
          </a:xfrm>
          <a:prstGeom prst="rect">
            <a:avLst/>
          </a:prstGeom>
        </p:spPr>
        <p:txBody>
          <a:bodyPr lIns="313377" tIns="156690" rIns="313377" bIns="156690"/>
          <a:lstStyle/>
          <a:p>
            <a:endParaRPr lang="en-US"/>
          </a:p>
        </p:txBody>
      </p:sp>
      <p:sp>
        <p:nvSpPr>
          <p:cNvPr id="7" name="Slide Number Placeholder 6"/>
          <p:cNvSpPr>
            <a:spLocks noGrp="1"/>
          </p:cNvSpPr>
          <p:nvPr>
            <p:ph type="sldNum" sz="quarter" idx="12"/>
          </p:nvPr>
        </p:nvSpPr>
        <p:spPr>
          <a:xfrm>
            <a:off x="15727680" y="30510483"/>
            <a:ext cx="5120640" cy="1752599"/>
          </a:xfrm>
          <a:prstGeom prst="rect">
            <a:avLst/>
          </a:prstGeom>
        </p:spPr>
        <p:txBody>
          <a:bodyPr lIns="313377" tIns="156690" rIns="313377" bIns="156690"/>
          <a:lstStyle/>
          <a:p>
            <a:fld id="{F92B1AB0-CC2B-B645-BFEB-86A55FD310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318261"/>
            <a:ext cx="19751040" cy="5486400"/>
          </a:xfrm>
          <a:prstGeom prst="rect">
            <a:avLst/>
          </a:prstGeom>
        </p:spPr>
        <p:txBody>
          <a:bodyPr lIns="313377" tIns="156690" rIns="313377" bIns="156690"/>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286" y="7368544"/>
            <a:ext cx="9696452" cy="3070859"/>
          </a:xfrm>
          <a:prstGeom prst="rect">
            <a:avLst/>
          </a:prstGeom>
        </p:spPr>
        <p:txBody>
          <a:bodyPr lIns="313377" tIns="156690" rIns="313377" bIns="156690" anchor="b"/>
          <a:lstStyle>
            <a:lvl1pPr marL="0" indent="0">
              <a:buNone/>
              <a:defRPr sz="8300" b="1"/>
            </a:lvl1pPr>
            <a:lvl2pPr marL="1566883" indent="0">
              <a:buNone/>
              <a:defRPr sz="6800" b="1"/>
            </a:lvl2pPr>
            <a:lvl3pPr marL="3133776" indent="0">
              <a:buNone/>
              <a:defRPr sz="6100" b="1"/>
            </a:lvl3pPr>
            <a:lvl4pPr marL="4700659" indent="0">
              <a:buNone/>
              <a:defRPr sz="5600" b="1"/>
            </a:lvl4pPr>
            <a:lvl5pPr marL="6267545" indent="0">
              <a:buNone/>
              <a:defRPr sz="5600" b="1"/>
            </a:lvl5pPr>
            <a:lvl6pPr marL="7834434" indent="0">
              <a:buNone/>
              <a:defRPr sz="5600" b="1"/>
            </a:lvl6pPr>
            <a:lvl7pPr marL="9401318" indent="0">
              <a:buNone/>
              <a:defRPr sz="5600" b="1"/>
            </a:lvl7pPr>
            <a:lvl8pPr marL="10968204" indent="0">
              <a:buNone/>
              <a:defRPr sz="5600" b="1"/>
            </a:lvl8pPr>
            <a:lvl9pPr marL="12535093" indent="0">
              <a:buNone/>
              <a:defRPr sz="5600" b="1"/>
            </a:lvl9pPr>
          </a:lstStyle>
          <a:p>
            <a:pPr lvl="0"/>
            <a:r>
              <a:rPr lang="en-US" smtClean="0"/>
              <a:t>Click to edit Master text styles</a:t>
            </a:r>
          </a:p>
        </p:txBody>
      </p:sp>
      <p:sp>
        <p:nvSpPr>
          <p:cNvPr id="4" name="Content Placeholder 3"/>
          <p:cNvSpPr>
            <a:spLocks noGrp="1"/>
          </p:cNvSpPr>
          <p:nvPr>
            <p:ph sz="half" idx="2"/>
          </p:nvPr>
        </p:nvSpPr>
        <p:spPr>
          <a:xfrm>
            <a:off x="1097286" y="10439403"/>
            <a:ext cx="9696452" cy="18966181"/>
          </a:xfrm>
          <a:prstGeom prst="rect">
            <a:avLst/>
          </a:prstGeom>
        </p:spPr>
        <p:txBody>
          <a:bodyPr lIns="313377" tIns="156690" rIns="313377" bIns="156690"/>
          <a:lstStyle>
            <a:lvl1pPr>
              <a:defRPr sz="8300"/>
            </a:lvl1pPr>
            <a:lvl2pPr>
              <a:defRPr sz="6800"/>
            </a:lvl2pPr>
            <a:lvl3pPr>
              <a:defRPr sz="6100"/>
            </a:lvl3pPr>
            <a:lvl4pPr>
              <a:defRPr sz="5600"/>
            </a:lvl4pPr>
            <a:lvl5pPr>
              <a:defRPr sz="5600"/>
            </a:lvl5pPr>
            <a:lvl6pPr>
              <a:defRPr sz="5600"/>
            </a:lvl6pPr>
            <a:lvl7pPr>
              <a:defRPr sz="5600"/>
            </a:lvl7pPr>
            <a:lvl8pPr>
              <a:defRPr sz="5600"/>
            </a:lvl8pPr>
            <a:lvl9pPr>
              <a:defRPr sz="5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1148062" y="7368544"/>
            <a:ext cx="9700261" cy="3070859"/>
          </a:xfrm>
          <a:prstGeom prst="rect">
            <a:avLst/>
          </a:prstGeom>
        </p:spPr>
        <p:txBody>
          <a:bodyPr lIns="313377" tIns="156690" rIns="313377" bIns="156690" anchor="b"/>
          <a:lstStyle>
            <a:lvl1pPr marL="0" indent="0">
              <a:buNone/>
              <a:defRPr sz="8300" b="1"/>
            </a:lvl1pPr>
            <a:lvl2pPr marL="1566883" indent="0">
              <a:buNone/>
              <a:defRPr sz="6800" b="1"/>
            </a:lvl2pPr>
            <a:lvl3pPr marL="3133776" indent="0">
              <a:buNone/>
              <a:defRPr sz="6100" b="1"/>
            </a:lvl3pPr>
            <a:lvl4pPr marL="4700659" indent="0">
              <a:buNone/>
              <a:defRPr sz="5600" b="1"/>
            </a:lvl4pPr>
            <a:lvl5pPr marL="6267545" indent="0">
              <a:buNone/>
              <a:defRPr sz="5600" b="1"/>
            </a:lvl5pPr>
            <a:lvl6pPr marL="7834434" indent="0">
              <a:buNone/>
              <a:defRPr sz="5600" b="1"/>
            </a:lvl6pPr>
            <a:lvl7pPr marL="9401318" indent="0">
              <a:buNone/>
              <a:defRPr sz="5600" b="1"/>
            </a:lvl7pPr>
            <a:lvl8pPr marL="10968204" indent="0">
              <a:buNone/>
              <a:defRPr sz="5600" b="1"/>
            </a:lvl8pPr>
            <a:lvl9pPr marL="12535093" indent="0">
              <a:buNone/>
              <a:defRPr sz="5600" b="1"/>
            </a:lvl9pPr>
          </a:lstStyle>
          <a:p>
            <a:pPr lvl="0"/>
            <a:r>
              <a:rPr lang="en-US" smtClean="0"/>
              <a:t>Click to edit Master text styles</a:t>
            </a:r>
          </a:p>
        </p:txBody>
      </p:sp>
      <p:sp>
        <p:nvSpPr>
          <p:cNvPr id="6" name="Content Placeholder 5"/>
          <p:cNvSpPr>
            <a:spLocks noGrp="1"/>
          </p:cNvSpPr>
          <p:nvPr>
            <p:ph sz="quarter" idx="4"/>
          </p:nvPr>
        </p:nvSpPr>
        <p:spPr>
          <a:xfrm>
            <a:off x="11148062" y="10439403"/>
            <a:ext cx="9700261" cy="18966181"/>
          </a:xfrm>
          <a:prstGeom prst="rect">
            <a:avLst/>
          </a:prstGeom>
        </p:spPr>
        <p:txBody>
          <a:bodyPr lIns="313377" tIns="156690" rIns="313377" bIns="156690"/>
          <a:lstStyle>
            <a:lvl1pPr>
              <a:defRPr sz="8300"/>
            </a:lvl1pPr>
            <a:lvl2pPr>
              <a:defRPr sz="6800"/>
            </a:lvl2pPr>
            <a:lvl3pPr>
              <a:defRPr sz="6100"/>
            </a:lvl3pPr>
            <a:lvl4pPr>
              <a:defRPr sz="5600"/>
            </a:lvl4pPr>
            <a:lvl5pPr>
              <a:defRPr sz="5600"/>
            </a:lvl5pPr>
            <a:lvl6pPr>
              <a:defRPr sz="5600"/>
            </a:lvl6pPr>
            <a:lvl7pPr>
              <a:defRPr sz="5600"/>
            </a:lvl7pPr>
            <a:lvl8pPr>
              <a:defRPr sz="5600"/>
            </a:lvl8pPr>
            <a:lvl9pPr>
              <a:defRPr sz="5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097280" y="30510483"/>
            <a:ext cx="5120640" cy="1752599"/>
          </a:xfrm>
          <a:prstGeom prst="rect">
            <a:avLst/>
          </a:prstGeom>
        </p:spPr>
        <p:txBody>
          <a:bodyPr lIns="313377" tIns="156690" rIns="313377" bIns="156690"/>
          <a:lstStyle/>
          <a:p>
            <a:endParaRPr lang="en-US"/>
          </a:p>
        </p:txBody>
      </p:sp>
      <p:sp>
        <p:nvSpPr>
          <p:cNvPr id="8" name="Footer Placeholder 7"/>
          <p:cNvSpPr>
            <a:spLocks noGrp="1"/>
          </p:cNvSpPr>
          <p:nvPr>
            <p:ph type="ftr" sz="quarter" idx="11"/>
          </p:nvPr>
        </p:nvSpPr>
        <p:spPr>
          <a:xfrm>
            <a:off x="7498080" y="30510483"/>
            <a:ext cx="6949440" cy="1752599"/>
          </a:xfrm>
          <a:prstGeom prst="rect">
            <a:avLst/>
          </a:prstGeom>
        </p:spPr>
        <p:txBody>
          <a:bodyPr lIns="313377" tIns="156690" rIns="313377" bIns="156690"/>
          <a:lstStyle/>
          <a:p>
            <a:endParaRPr lang="en-US"/>
          </a:p>
        </p:txBody>
      </p:sp>
      <p:sp>
        <p:nvSpPr>
          <p:cNvPr id="9" name="Slide Number Placeholder 8"/>
          <p:cNvSpPr>
            <a:spLocks noGrp="1"/>
          </p:cNvSpPr>
          <p:nvPr>
            <p:ph type="sldNum" sz="quarter" idx="12"/>
          </p:nvPr>
        </p:nvSpPr>
        <p:spPr>
          <a:xfrm>
            <a:off x="15727680" y="30510483"/>
            <a:ext cx="5120640" cy="1752599"/>
          </a:xfrm>
          <a:prstGeom prst="rect">
            <a:avLst/>
          </a:prstGeom>
        </p:spPr>
        <p:txBody>
          <a:bodyPr lIns="313377" tIns="156690" rIns="313377" bIns="156690"/>
          <a:lstStyle/>
          <a:p>
            <a:fld id="{F92B1AB0-CC2B-B645-BFEB-86A55FD310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1318261"/>
            <a:ext cx="19751040" cy="5486400"/>
          </a:xfrm>
          <a:prstGeom prst="rect">
            <a:avLst/>
          </a:prstGeom>
        </p:spPr>
        <p:txBody>
          <a:bodyPr lIns="313377" tIns="156690" rIns="313377" bIns="156690"/>
          <a:lstStyle/>
          <a:p>
            <a:r>
              <a:rPr lang="en-US" smtClean="0"/>
              <a:t>Click to edit Master title style</a:t>
            </a:r>
            <a:endParaRPr lang="en-US"/>
          </a:p>
        </p:txBody>
      </p:sp>
      <p:sp>
        <p:nvSpPr>
          <p:cNvPr id="3" name="Date Placeholder 2"/>
          <p:cNvSpPr>
            <a:spLocks noGrp="1"/>
          </p:cNvSpPr>
          <p:nvPr>
            <p:ph type="dt" sz="half" idx="10"/>
          </p:nvPr>
        </p:nvSpPr>
        <p:spPr>
          <a:xfrm>
            <a:off x="1097280" y="30510483"/>
            <a:ext cx="5120640" cy="1752599"/>
          </a:xfrm>
          <a:prstGeom prst="rect">
            <a:avLst/>
          </a:prstGeom>
        </p:spPr>
        <p:txBody>
          <a:bodyPr lIns="313377" tIns="156690" rIns="313377" bIns="156690"/>
          <a:lstStyle/>
          <a:p>
            <a:endParaRPr lang="en-US"/>
          </a:p>
        </p:txBody>
      </p:sp>
      <p:sp>
        <p:nvSpPr>
          <p:cNvPr id="4" name="Footer Placeholder 3"/>
          <p:cNvSpPr>
            <a:spLocks noGrp="1"/>
          </p:cNvSpPr>
          <p:nvPr>
            <p:ph type="ftr" sz="quarter" idx="11"/>
          </p:nvPr>
        </p:nvSpPr>
        <p:spPr>
          <a:xfrm>
            <a:off x="7498080" y="30510483"/>
            <a:ext cx="6949440" cy="1752599"/>
          </a:xfrm>
          <a:prstGeom prst="rect">
            <a:avLst/>
          </a:prstGeom>
        </p:spPr>
        <p:txBody>
          <a:bodyPr lIns="313377" tIns="156690" rIns="313377" bIns="156690"/>
          <a:lstStyle/>
          <a:p>
            <a:endParaRPr lang="en-US"/>
          </a:p>
        </p:txBody>
      </p:sp>
      <p:sp>
        <p:nvSpPr>
          <p:cNvPr id="5" name="Slide Number Placeholder 4"/>
          <p:cNvSpPr>
            <a:spLocks noGrp="1"/>
          </p:cNvSpPr>
          <p:nvPr>
            <p:ph type="sldNum" sz="quarter" idx="12"/>
          </p:nvPr>
        </p:nvSpPr>
        <p:spPr>
          <a:xfrm>
            <a:off x="15727680" y="30510483"/>
            <a:ext cx="5120640" cy="1752599"/>
          </a:xfrm>
          <a:prstGeom prst="rect">
            <a:avLst/>
          </a:prstGeom>
        </p:spPr>
        <p:txBody>
          <a:bodyPr lIns="313377" tIns="156690" rIns="313377" bIns="156690"/>
          <a:lstStyle/>
          <a:p>
            <a:fld id="{F92B1AB0-CC2B-B645-BFEB-86A55FD310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97280" y="30510483"/>
            <a:ext cx="5120640" cy="1752599"/>
          </a:xfrm>
          <a:prstGeom prst="rect">
            <a:avLst/>
          </a:prstGeom>
        </p:spPr>
        <p:txBody>
          <a:bodyPr lIns="313377" tIns="156690" rIns="313377" bIns="156690"/>
          <a:lstStyle/>
          <a:p>
            <a:endParaRPr lang="en-US"/>
          </a:p>
        </p:txBody>
      </p:sp>
      <p:sp>
        <p:nvSpPr>
          <p:cNvPr id="3" name="Footer Placeholder 2"/>
          <p:cNvSpPr>
            <a:spLocks noGrp="1"/>
          </p:cNvSpPr>
          <p:nvPr>
            <p:ph type="ftr" sz="quarter" idx="11"/>
          </p:nvPr>
        </p:nvSpPr>
        <p:spPr>
          <a:xfrm>
            <a:off x="7498080" y="30510483"/>
            <a:ext cx="6949440" cy="1752599"/>
          </a:xfrm>
          <a:prstGeom prst="rect">
            <a:avLst/>
          </a:prstGeom>
        </p:spPr>
        <p:txBody>
          <a:bodyPr lIns="313377" tIns="156690" rIns="313377" bIns="156690"/>
          <a:lstStyle/>
          <a:p>
            <a:endParaRPr lang="en-US"/>
          </a:p>
        </p:txBody>
      </p:sp>
      <p:sp>
        <p:nvSpPr>
          <p:cNvPr id="4" name="Slide Number Placeholder 3"/>
          <p:cNvSpPr>
            <a:spLocks noGrp="1"/>
          </p:cNvSpPr>
          <p:nvPr>
            <p:ph type="sldNum" sz="quarter" idx="12"/>
          </p:nvPr>
        </p:nvSpPr>
        <p:spPr>
          <a:xfrm>
            <a:off x="15727680" y="30510483"/>
            <a:ext cx="5120640" cy="1752599"/>
          </a:xfrm>
          <a:prstGeom prst="rect">
            <a:avLst/>
          </a:prstGeom>
        </p:spPr>
        <p:txBody>
          <a:bodyPr lIns="313377" tIns="156690" rIns="313377" bIns="156690"/>
          <a:lstStyle/>
          <a:p>
            <a:fld id="{F92B1AB0-CC2B-B645-BFEB-86A55FD310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2" y="1310642"/>
            <a:ext cx="7219951" cy="5577840"/>
          </a:xfrm>
          <a:prstGeom prst="rect">
            <a:avLst/>
          </a:prstGeom>
        </p:spPr>
        <p:txBody>
          <a:bodyPr lIns="313377" tIns="156690" rIns="313377" bIns="156690" anchor="b"/>
          <a:lstStyle>
            <a:lvl1pPr algn="l">
              <a:defRPr sz="6800" b="1"/>
            </a:lvl1pPr>
          </a:lstStyle>
          <a:p>
            <a:r>
              <a:rPr lang="en-US" smtClean="0"/>
              <a:t>Click to edit Master title style</a:t>
            </a:r>
            <a:endParaRPr lang="en-US"/>
          </a:p>
        </p:txBody>
      </p:sp>
      <p:sp>
        <p:nvSpPr>
          <p:cNvPr id="3" name="Content Placeholder 2"/>
          <p:cNvSpPr>
            <a:spLocks noGrp="1"/>
          </p:cNvSpPr>
          <p:nvPr>
            <p:ph idx="1"/>
          </p:nvPr>
        </p:nvSpPr>
        <p:spPr>
          <a:xfrm>
            <a:off x="8580121" y="1310642"/>
            <a:ext cx="12268200" cy="28094942"/>
          </a:xfrm>
          <a:prstGeom prst="rect">
            <a:avLst/>
          </a:prstGeom>
        </p:spPr>
        <p:txBody>
          <a:bodyPr lIns="313377" tIns="156690" rIns="313377" bIns="156690"/>
          <a:lstStyle>
            <a:lvl1pPr>
              <a:defRPr sz="11100"/>
            </a:lvl1pPr>
            <a:lvl2pPr>
              <a:defRPr sz="9600"/>
            </a:lvl2pPr>
            <a:lvl3pPr>
              <a:defRPr sz="8300"/>
            </a:lvl3pPr>
            <a:lvl4pPr>
              <a:defRPr sz="6800"/>
            </a:lvl4pPr>
            <a:lvl5pPr>
              <a:defRPr sz="6800"/>
            </a:lvl5pPr>
            <a:lvl6pPr>
              <a:defRPr sz="6800"/>
            </a:lvl6pPr>
            <a:lvl7pPr>
              <a:defRPr sz="6800"/>
            </a:lvl7pPr>
            <a:lvl8pPr>
              <a:defRPr sz="6800"/>
            </a:lvl8pPr>
            <a:lvl9pPr>
              <a:defRPr sz="6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97282" y="6888482"/>
            <a:ext cx="7219951" cy="22517102"/>
          </a:xfrm>
          <a:prstGeom prst="rect">
            <a:avLst/>
          </a:prstGeom>
        </p:spPr>
        <p:txBody>
          <a:bodyPr lIns="313377" tIns="156690" rIns="313377" bIns="156690"/>
          <a:lstStyle>
            <a:lvl1pPr marL="0" indent="0">
              <a:buNone/>
              <a:defRPr sz="4900"/>
            </a:lvl1pPr>
            <a:lvl2pPr marL="1566883" indent="0">
              <a:buNone/>
              <a:defRPr sz="4000"/>
            </a:lvl2pPr>
            <a:lvl3pPr marL="3133776" indent="0">
              <a:buNone/>
              <a:defRPr sz="3400"/>
            </a:lvl3pPr>
            <a:lvl4pPr marL="4700659" indent="0">
              <a:buNone/>
              <a:defRPr sz="3100"/>
            </a:lvl4pPr>
            <a:lvl5pPr marL="6267545" indent="0">
              <a:buNone/>
              <a:defRPr sz="3100"/>
            </a:lvl5pPr>
            <a:lvl6pPr marL="7834434" indent="0">
              <a:buNone/>
              <a:defRPr sz="3100"/>
            </a:lvl6pPr>
            <a:lvl7pPr marL="9401318" indent="0">
              <a:buNone/>
              <a:defRPr sz="3100"/>
            </a:lvl7pPr>
            <a:lvl8pPr marL="10968204" indent="0">
              <a:buNone/>
              <a:defRPr sz="3100"/>
            </a:lvl8pPr>
            <a:lvl9pPr marL="12535093" indent="0">
              <a:buNone/>
              <a:defRPr sz="3100"/>
            </a:lvl9pPr>
          </a:lstStyle>
          <a:p>
            <a:pPr lvl="0"/>
            <a:r>
              <a:rPr lang="en-US" smtClean="0"/>
              <a:t>Click to edit Master text styles</a:t>
            </a:r>
          </a:p>
        </p:txBody>
      </p:sp>
      <p:sp>
        <p:nvSpPr>
          <p:cNvPr id="5" name="Date Placeholder 4"/>
          <p:cNvSpPr>
            <a:spLocks noGrp="1"/>
          </p:cNvSpPr>
          <p:nvPr>
            <p:ph type="dt" sz="half" idx="10"/>
          </p:nvPr>
        </p:nvSpPr>
        <p:spPr>
          <a:xfrm>
            <a:off x="1097280" y="30510483"/>
            <a:ext cx="5120640" cy="1752599"/>
          </a:xfrm>
          <a:prstGeom prst="rect">
            <a:avLst/>
          </a:prstGeom>
        </p:spPr>
        <p:txBody>
          <a:bodyPr lIns="313377" tIns="156690" rIns="313377" bIns="156690"/>
          <a:lstStyle/>
          <a:p>
            <a:endParaRPr lang="en-US"/>
          </a:p>
        </p:txBody>
      </p:sp>
      <p:sp>
        <p:nvSpPr>
          <p:cNvPr id="6" name="Footer Placeholder 5"/>
          <p:cNvSpPr>
            <a:spLocks noGrp="1"/>
          </p:cNvSpPr>
          <p:nvPr>
            <p:ph type="ftr" sz="quarter" idx="11"/>
          </p:nvPr>
        </p:nvSpPr>
        <p:spPr>
          <a:xfrm>
            <a:off x="7498080" y="30510483"/>
            <a:ext cx="6949440" cy="1752599"/>
          </a:xfrm>
          <a:prstGeom prst="rect">
            <a:avLst/>
          </a:prstGeom>
        </p:spPr>
        <p:txBody>
          <a:bodyPr lIns="313377" tIns="156690" rIns="313377" bIns="156690"/>
          <a:lstStyle/>
          <a:p>
            <a:endParaRPr lang="en-US"/>
          </a:p>
        </p:txBody>
      </p:sp>
      <p:sp>
        <p:nvSpPr>
          <p:cNvPr id="7" name="Slide Number Placeholder 6"/>
          <p:cNvSpPr>
            <a:spLocks noGrp="1"/>
          </p:cNvSpPr>
          <p:nvPr>
            <p:ph type="sldNum" sz="quarter" idx="12"/>
          </p:nvPr>
        </p:nvSpPr>
        <p:spPr>
          <a:xfrm>
            <a:off x="15727680" y="30510483"/>
            <a:ext cx="5120640" cy="1752599"/>
          </a:xfrm>
          <a:prstGeom prst="rect">
            <a:avLst/>
          </a:prstGeom>
        </p:spPr>
        <p:txBody>
          <a:bodyPr lIns="313377" tIns="156690" rIns="313377" bIns="156690"/>
          <a:lstStyle/>
          <a:p>
            <a:fld id="{F92B1AB0-CC2B-B645-BFEB-86A55FD310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1492" y="23042891"/>
            <a:ext cx="13167360" cy="2720342"/>
          </a:xfrm>
          <a:prstGeom prst="rect">
            <a:avLst/>
          </a:prstGeom>
        </p:spPr>
        <p:txBody>
          <a:bodyPr lIns="313377" tIns="156690" rIns="313377" bIns="156690" anchor="b"/>
          <a:lstStyle>
            <a:lvl1pPr algn="l">
              <a:defRPr sz="6800" b="1"/>
            </a:lvl1pPr>
          </a:lstStyle>
          <a:p>
            <a:r>
              <a:rPr lang="en-US" smtClean="0"/>
              <a:t>Click to edit Master title style</a:t>
            </a:r>
            <a:endParaRPr lang="en-US"/>
          </a:p>
        </p:txBody>
      </p:sp>
      <p:sp>
        <p:nvSpPr>
          <p:cNvPr id="3" name="Picture Placeholder 2"/>
          <p:cNvSpPr>
            <a:spLocks noGrp="1"/>
          </p:cNvSpPr>
          <p:nvPr>
            <p:ph type="pic" idx="1"/>
          </p:nvPr>
        </p:nvSpPr>
        <p:spPr>
          <a:xfrm>
            <a:off x="4301492" y="2941319"/>
            <a:ext cx="13167360" cy="19751040"/>
          </a:xfrm>
          <a:prstGeom prst="rect">
            <a:avLst/>
          </a:prstGeom>
        </p:spPr>
        <p:txBody>
          <a:bodyPr lIns="313377" tIns="156690" rIns="313377" bIns="156690"/>
          <a:lstStyle>
            <a:lvl1pPr marL="0" indent="0">
              <a:buNone/>
              <a:defRPr sz="11100"/>
            </a:lvl1pPr>
            <a:lvl2pPr marL="1566883" indent="0">
              <a:buNone/>
              <a:defRPr sz="9600"/>
            </a:lvl2pPr>
            <a:lvl3pPr marL="3133776" indent="0">
              <a:buNone/>
              <a:defRPr sz="8300"/>
            </a:lvl3pPr>
            <a:lvl4pPr marL="4700659" indent="0">
              <a:buNone/>
              <a:defRPr sz="6800"/>
            </a:lvl4pPr>
            <a:lvl5pPr marL="6267545" indent="0">
              <a:buNone/>
              <a:defRPr sz="6800"/>
            </a:lvl5pPr>
            <a:lvl6pPr marL="7834434" indent="0">
              <a:buNone/>
              <a:defRPr sz="6800"/>
            </a:lvl6pPr>
            <a:lvl7pPr marL="9401318" indent="0">
              <a:buNone/>
              <a:defRPr sz="6800"/>
            </a:lvl7pPr>
            <a:lvl8pPr marL="10968204" indent="0">
              <a:buNone/>
              <a:defRPr sz="6800"/>
            </a:lvl8pPr>
            <a:lvl9pPr marL="12535093" indent="0">
              <a:buNone/>
              <a:defRPr sz="6800"/>
            </a:lvl9pPr>
          </a:lstStyle>
          <a:p>
            <a:r>
              <a:rPr lang="en-US" smtClean="0"/>
              <a:t>Click icon to add picture</a:t>
            </a:r>
            <a:endParaRPr lang="en-US"/>
          </a:p>
        </p:txBody>
      </p:sp>
      <p:sp>
        <p:nvSpPr>
          <p:cNvPr id="4" name="Text Placeholder 3"/>
          <p:cNvSpPr>
            <a:spLocks noGrp="1"/>
          </p:cNvSpPr>
          <p:nvPr>
            <p:ph type="body" sz="half" idx="2"/>
          </p:nvPr>
        </p:nvSpPr>
        <p:spPr>
          <a:xfrm>
            <a:off x="4301492" y="25763233"/>
            <a:ext cx="13167360" cy="3863338"/>
          </a:xfrm>
          <a:prstGeom prst="rect">
            <a:avLst/>
          </a:prstGeom>
        </p:spPr>
        <p:txBody>
          <a:bodyPr lIns="313377" tIns="156690" rIns="313377" bIns="156690"/>
          <a:lstStyle>
            <a:lvl1pPr marL="0" indent="0">
              <a:buNone/>
              <a:defRPr sz="4900"/>
            </a:lvl1pPr>
            <a:lvl2pPr marL="1566883" indent="0">
              <a:buNone/>
              <a:defRPr sz="4000"/>
            </a:lvl2pPr>
            <a:lvl3pPr marL="3133776" indent="0">
              <a:buNone/>
              <a:defRPr sz="3400"/>
            </a:lvl3pPr>
            <a:lvl4pPr marL="4700659" indent="0">
              <a:buNone/>
              <a:defRPr sz="3100"/>
            </a:lvl4pPr>
            <a:lvl5pPr marL="6267545" indent="0">
              <a:buNone/>
              <a:defRPr sz="3100"/>
            </a:lvl5pPr>
            <a:lvl6pPr marL="7834434" indent="0">
              <a:buNone/>
              <a:defRPr sz="3100"/>
            </a:lvl6pPr>
            <a:lvl7pPr marL="9401318" indent="0">
              <a:buNone/>
              <a:defRPr sz="3100"/>
            </a:lvl7pPr>
            <a:lvl8pPr marL="10968204" indent="0">
              <a:buNone/>
              <a:defRPr sz="3100"/>
            </a:lvl8pPr>
            <a:lvl9pPr marL="12535093" indent="0">
              <a:buNone/>
              <a:defRPr sz="3100"/>
            </a:lvl9pPr>
          </a:lstStyle>
          <a:p>
            <a:pPr lvl="0"/>
            <a:r>
              <a:rPr lang="en-US" smtClean="0"/>
              <a:t>Click to edit Master text styles</a:t>
            </a:r>
          </a:p>
        </p:txBody>
      </p:sp>
      <p:sp>
        <p:nvSpPr>
          <p:cNvPr id="5" name="Date Placeholder 4"/>
          <p:cNvSpPr>
            <a:spLocks noGrp="1"/>
          </p:cNvSpPr>
          <p:nvPr>
            <p:ph type="dt" sz="half" idx="10"/>
          </p:nvPr>
        </p:nvSpPr>
        <p:spPr>
          <a:xfrm>
            <a:off x="1097280" y="30510483"/>
            <a:ext cx="5120640" cy="1752599"/>
          </a:xfrm>
          <a:prstGeom prst="rect">
            <a:avLst/>
          </a:prstGeom>
        </p:spPr>
        <p:txBody>
          <a:bodyPr lIns="313377" tIns="156690" rIns="313377" bIns="156690"/>
          <a:lstStyle/>
          <a:p>
            <a:endParaRPr lang="en-US"/>
          </a:p>
        </p:txBody>
      </p:sp>
      <p:sp>
        <p:nvSpPr>
          <p:cNvPr id="6" name="Footer Placeholder 5"/>
          <p:cNvSpPr>
            <a:spLocks noGrp="1"/>
          </p:cNvSpPr>
          <p:nvPr>
            <p:ph type="ftr" sz="quarter" idx="11"/>
          </p:nvPr>
        </p:nvSpPr>
        <p:spPr>
          <a:xfrm>
            <a:off x="7498080" y="30510483"/>
            <a:ext cx="6949440" cy="1752599"/>
          </a:xfrm>
          <a:prstGeom prst="rect">
            <a:avLst/>
          </a:prstGeom>
        </p:spPr>
        <p:txBody>
          <a:bodyPr lIns="313377" tIns="156690" rIns="313377" bIns="156690"/>
          <a:lstStyle/>
          <a:p>
            <a:endParaRPr lang="en-US"/>
          </a:p>
        </p:txBody>
      </p:sp>
      <p:sp>
        <p:nvSpPr>
          <p:cNvPr id="7" name="Slide Number Placeholder 6"/>
          <p:cNvSpPr>
            <a:spLocks noGrp="1"/>
          </p:cNvSpPr>
          <p:nvPr>
            <p:ph type="sldNum" sz="quarter" idx="12"/>
          </p:nvPr>
        </p:nvSpPr>
        <p:spPr>
          <a:xfrm>
            <a:off x="15727680" y="30510483"/>
            <a:ext cx="5120640" cy="1752599"/>
          </a:xfrm>
          <a:prstGeom prst="rect">
            <a:avLst/>
          </a:prstGeom>
        </p:spPr>
        <p:txBody>
          <a:bodyPr lIns="313377" tIns="156690" rIns="313377" bIns="156690"/>
          <a:lstStyle/>
          <a:p>
            <a:fld id="{F92B1AB0-CC2B-B645-BFEB-86A55FD310A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1566883" rtl="0" eaLnBrk="1" latinLnBrk="0" hangingPunct="1">
        <a:spcBef>
          <a:spcPct val="0"/>
        </a:spcBef>
        <a:buNone/>
        <a:defRPr sz="15100" kern="1200">
          <a:solidFill>
            <a:schemeClr val="tx1"/>
          </a:solidFill>
          <a:latin typeface="+mj-lt"/>
          <a:ea typeface="+mj-ea"/>
          <a:cs typeface="+mj-cs"/>
        </a:defRPr>
      </a:lvl1pPr>
    </p:titleStyle>
    <p:bodyStyle>
      <a:lvl1pPr marL="1175166" indent="-1175166" algn="l" defTabSz="1566883" rtl="0" eaLnBrk="1" latinLnBrk="0" hangingPunct="1">
        <a:spcBef>
          <a:spcPct val="20000"/>
        </a:spcBef>
        <a:buFont typeface="Arial"/>
        <a:buChar char="•"/>
        <a:defRPr sz="11100" kern="1200">
          <a:solidFill>
            <a:schemeClr val="tx1"/>
          </a:solidFill>
          <a:latin typeface="+mn-lt"/>
          <a:ea typeface="+mn-ea"/>
          <a:cs typeface="+mn-cs"/>
        </a:defRPr>
      </a:lvl1pPr>
      <a:lvl2pPr marL="2546191" indent="-979305" algn="l" defTabSz="1566883" rtl="0" eaLnBrk="1" latinLnBrk="0" hangingPunct="1">
        <a:spcBef>
          <a:spcPct val="20000"/>
        </a:spcBef>
        <a:buFont typeface="Arial"/>
        <a:buChar char="–"/>
        <a:defRPr sz="9600" kern="1200">
          <a:solidFill>
            <a:schemeClr val="tx1"/>
          </a:solidFill>
          <a:latin typeface="+mn-lt"/>
          <a:ea typeface="+mn-ea"/>
          <a:cs typeface="+mn-cs"/>
        </a:defRPr>
      </a:lvl2pPr>
      <a:lvl3pPr marL="3917213" indent="-783446" algn="l" defTabSz="1566883" rtl="0" eaLnBrk="1" latinLnBrk="0" hangingPunct="1">
        <a:spcBef>
          <a:spcPct val="20000"/>
        </a:spcBef>
        <a:buFont typeface="Arial"/>
        <a:buChar char="•"/>
        <a:defRPr sz="8300" kern="1200">
          <a:solidFill>
            <a:schemeClr val="tx1"/>
          </a:solidFill>
          <a:latin typeface="+mn-lt"/>
          <a:ea typeface="+mn-ea"/>
          <a:cs typeface="+mn-cs"/>
        </a:defRPr>
      </a:lvl3pPr>
      <a:lvl4pPr marL="5484105" indent="-783446" algn="l" defTabSz="1566883" rtl="0" eaLnBrk="1" latinLnBrk="0" hangingPunct="1">
        <a:spcBef>
          <a:spcPct val="20000"/>
        </a:spcBef>
        <a:buFont typeface="Arial"/>
        <a:buChar char="–"/>
        <a:defRPr sz="6800" kern="1200">
          <a:solidFill>
            <a:schemeClr val="tx1"/>
          </a:solidFill>
          <a:latin typeface="+mn-lt"/>
          <a:ea typeface="+mn-ea"/>
          <a:cs typeface="+mn-cs"/>
        </a:defRPr>
      </a:lvl4pPr>
      <a:lvl5pPr marL="7050988" indent="-783446" algn="l" defTabSz="1566883" rtl="0" eaLnBrk="1" latinLnBrk="0" hangingPunct="1">
        <a:spcBef>
          <a:spcPct val="20000"/>
        </a:spcBef>
        <a:buFont typeface="Arial"/>
        <a:buChar char="»"/>
        <a:defRPr sz="6800" kern="1200">
          <a:solidFill>
            <a:schemeClr val="tx1"/>
          </a:solidFill>
          <a:latin typeface="+mn-lt"/>
          <a:ea typeface="+mn-ea"/>
          <a:cs typeface="+mn-cs"/>
        </a:defRPr>
      </a:lvl5pPr>
      <a:lvl6pPr marL="8617874" indent="-783446" algn="l" defTabSz="1566883" rtl="0" eaLnBrk="1" latinLnBrk="0" hangingPunct="1">
        <a:spcBef>
          <a:spcPct val="20000"/>
        </a:spcBef>
        <a:buFont typeface="Arial"/>
        <a:buChar char="•"/>
        <a:defRPr sz="6800" kern="1200">
          <a:solidFill>
            <a:schemeClr val="tx1"/>
          </a:solidFill>
          <a:latin typeface="+mn-lt"/>
          <a:ea typeface="+mn-ea"/>
          <a:cs typeface="+mn-cs"/>
        </a:defRPr>
      </a:lvl6pPr>
      <a:lvl7pPr marL="10184764" indent="-783446" algn="l" defTabSz="1566883" rtl="0" eaLnBrk="1" latinLnBrk="0" hangingPunct="1">
        <a:spcBef>
          <a:spcPct val="20000"/>
        </a:spcBef>
        <a:buFont typeface="Arial"/>
        <a:buChar char="•"/>
        <a:defRPr sz="6800" kern="1200">
          <a:solidFill>
            <a:schemeClr val="tx1"/>
          </a:solidFill>
          <a:latin typeface="+mn-lt"/>
          <a:ea typeface="+mn-ea"/>
          <a:cs typeface="+mn-cs"/>
        </a:defRPr>
      </a:lvl7pPr>
      <a:lvl8pPr marL="11751647" indent="-783446" algn="l" defTabSz="1566883" rtl="0" eaLnBrk="1" latinLnBrk="0" hangingPunct="1">
        <a:spcBef>
          <a:spcPct val="20000"/>
        </a:spcBef>
        <a:buFont typeface="Arial"/>
        <a:buChar char="•"/>
        <a:defRPr sz="6800" kern="1200">
          <a:solidFill>
            <a:schemeClr val="tx1"/>
          </a:solidFill>
          <a:latin typeface="+mn-lt"/>
          <a:ea typeface="+mn-ea"/>
          <a:cs typeface="+mn-cs"/>
        </a:defRPr>
      </a:lvl8pPr>
      <a:lvl9pPr marL="13318533" indent="-783446" algn="l" defTabSz="1566883" rtl="0" eaLnBrk="1" latinLnBrk="0" hangingPunct="1">
        <a:spcBef>
          <a:spcPct val="20000"/>
        </a:spcBef>
        <a:buFont typeface="Arial"/>
        <a:buChar char="•"/>
        <a:defRPr sz="6800" kern="1200">
          <a:solidFill>
            <a:schemeClr val="tx1"/>
          </a:solidFill>
          <a:latin typeface="+mn-lt"/>
          <a:ea typeface="+mn-ea"/>
          <a:cs typeface="+mn-cs"/>
        </a:defRPr>
      </a:lvl9pPr>
    </p:bodyStyle>
    <p:otherStyle>
      <a:defPPr>
        <a:defRPr lang="en-US"/>
      </a:defPPr>
      <a:lvl1pPr marL="0" algn="l" defTabSz="1566883" rtl="0" eaLnBrk="1" latinLnBrk="0" hangingPunct="1">
        <a:defRPr sz="6100" kern="1200">
          <a:solidFill>
            <a:schemeClr val="tx1"/>
          </a:solidFill>
          <a:latin typeface="+mn-lt"/>
          <a:ea typeface="+mn-ea"/>
          <a:cs typeface="+mn-cs"/>
        </a:defRPr>
      </a:lvl1pPr>
      <a:lvl2pPr marL="1566883" algn="l" defTabSz="1566883" rtl="0" eaLnBrk="1" latinLnBrk="0" hangingPunct="1">
        <a:defRPr sz="6100" kern="1200">
          <a:solidFill>
            <a:schemeClr val="tx1"/>
          </a:solidFill>
          <a:latin typeface="+mn-lt"/>
          <a:ea typeface="+mn-ea"/>
          <a:cs typeface="+mn-cs"/>
        </a:defRPr>
      </a:lvl2pPr>
      <a:lvl3pPr marL="3133776" algn="l" defTabSz="1566883" rtl="0" eaLnBrk="1" latinLnBrk="0" hangingPunct="1">
        <a:defRPr sz="6100" kern="1200">
          <a:solidFill>
            <a:schemeClr val="tx1"/>
          </a:solidFill>
          <a:latin typeface="+mn-lt"/>
          <a:ea typeface="+mn-ea"/>
          <a:cs typeface="+mn-cs"/>
        </a:defRPr>
      </a:lvl3pPr>
      <a:lvl4pPr marL="4700659" algn="l" defTabSz="1566883" rtl="0" eaLnBrk="1" latinLnBrk="0" hangingPunct="1">
        <a:defRPr sz="6100" kern="1200">
          <a:solidFill>
            <a:schemeClr val="tx1"/>
          </a:solidFill>
          <a:latin typeface="+mn-lt"/>
          <a:ea typeface="+mn-ea"/>
          <a:cs typeface="+mn-cs"/>
        </a:defRPr>
      </a:lvl4pPr>
      <a:lvl5pPr marL="6267545" algn="l" defTabSz="1566883" rtl="0" eaLnBrk="1" latinLnBrk="0" hangingPunct="1">
        <a:defRPr sz="6100" kern="1200">
          <a:solidFill>
            <a:schemeClr val="tx1"/>
          </a:solidFill>
          <a:latin typeface="+mn-lt"/>
          <a:ea typeface="+mn-ea"/>
          <a:cs typeface="+mn-cs"/>
        </a:defRPr>
      </a:lvl5pPr>
      <a:lvl6pPr marL="7834434" algn="l" defTabSz="1566883" rtl="0" eaLnBrk="1" latinLnBrk="0" hangingPunct="1">
        <a:defRPr sz="6100" kern="1200">
          <a:solidFill>
            <a:schemeClr val="tx1"/>
          </a:solidFill>
          <a:latin typeface="+mn-lt"/>
          <a:ea typeface="+mn-ea"/>
          <a:cs typeface="+mn-cs"/>
        </a:defRPr>
      </a:lvl6pPr>
      <a:lvl7pPr marL="9401318" algn="l" defTabSz="1566883" rtl="0" eaLnBrk="1" latinLnBrk="0" hangingPunct="1">
        <a:defRPr sz="6100" kern="1200">
          <a:solidFill>
            <a:schemeClr val="tx1"/>
          </a:solidFill>
          <a:latin typeface="+mn-lt"/>
          <a:ea typeface="+mn-ea"/>
          <a:cs typeface="+mn-cs"/>
        </a:defRPr>
      </a:lvl7pPr>
      <a:lvl8pPr marL="10968204" algn="l" defTabSz="1566883" rtl="0" eaLnBrk="1" latinLnBrk="0" hangingPunct="1">
        <a:defRPr sz="6100" kern="1200">
          <a:solidFill>
            <a:schemeClr val="tx1"/>
          </a:solidFill>
          <a:latin typeface="+mn-lt"/>
          <a:ea typeface="+mn-ea"/>
          <a:cs typeface="+mn-cs"/>
        </a:defRPr>
      </a:lvl8pPr>
      <a:lvl9pPr marL="12535093" algn="l" defTabSz="1566883"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tiff"/><Relationship Id="rId10" Type="http://schemas.openxmlformats.org/officeDocument/2006/relationships/image" Target="../media/image8.jpeg"/><Relationship Id="rId4" Type="http://schemas.openxmlformats.org/officeDocument/2006/relationships/image" Target="../media/image2.emf"/><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652" y="2582273"/>
            <a:ext cx="21945600" cy="2681705"/>
          </a:xfrm>
          <a:prstGeom prst="rect">
            <a:avLst/>
          </a:prstGeom>
          <a:solidFill>
            <a:schemeClr val="accent6"/>
          </a:solidFill>
          <a:ln>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lIns="57122" tIns="28566" rIns="57122" bIns="28566" rtlCol="0" anchor="ctr"/>
          <a:lstStyle/>
          <a:p>
            <a:pPr algn="ctr"/>
            <a:r>
              <a:rPr lang="en-US" sz="4800" dirty="0">
                <a:solidFill>
                  <a:schemeClr val="tx1"/>
                </a:solidFill>
                <a:latin typeface="Comic Sans MS" panose="030F0702030302020204" pitchFamily="66" charset="0"/>
                <a:cs typeface="Optima"/>
              </a:rPr>
              <a:t>Effects of the Bering Strait closure on AMOC and global climate under different background climates</a:t>
            </a:r>
          </a:p>
          <a:p>
            <a:pPr algn="ctr"/>
            <a:r>
              <a:rPr lang="en-US" sz="2800" dirty="0" err="1">
                <a:solidFill>
                  <a:schemeClr val="tx1"/>
                </a:solidFill>
                <a:latin typeface="Comic Sans MS" panose="030F0702030302020204" pitchFamily="66" charset="0"/>
                <a:cs typeface="Optima"/>
              </a:rPr>
              <a:t>Aixue</a:t>
            </a:r>
            <a:r>
              <a:rPr lang="en-US" sz="2800" dirty="0">
                <a:solidFill>
                  <a:schemeClr val="tx1"/>
                </a:solidFill>
                <a:latin typeface="Comic Sans MS" panose="030F0702030302020204" pitchFamily="66" charset="0"/>
                <a:cs typeface="Optima"/>
              </a:rPr>
              <a:t> Hu</a:t>
            </a:r>
            <a:r>
              <a:rPr lang="en-US" sz="2800" baseline="30000" dirty="0">
                <a:solidFill>
                  <a:schemeClr val="tx1"/>
                </a:solidFill>
                <a:latin typeface="Comic Sans MS" panose="030F0702030302020204" pitchFamily="66" charset="0"/>
                <a:cs typeface="Optima"/>
              </a:rPr>
              <a:t>1</a:t>
            </a:r>
            <a:r>
              <a:rPr lang="en-US" sz="2800" dirty="0">
                <a:solidFill>
                  <a:schemeClr val="tx1"/>
                </a:solidFill>
                <a:latin typeface="Comic Sans MS" panose="030F0702030302020204" pitchFamily="66" charset="0"/>
                <a:cs typeface="Optima"/>
              </a:rPr>
              <a:t>, G. A. Meehl</a:t>
            </a:r>
            <a:r>
              <a:rPr lang="en-US" sz="2800" baseline="30000" dirty="0">
                <a:solidFill>
                  <a:schemeClr val="tx1"/>
                </a:solidFill>
                <a:latin typeface="Comic Sans MS" panose="030F0702030302020204" pitchFamily="66" charset="0"/>
                <a:cs typeface="Optima"/>
              </a:rPr>
              <a:t>1</a:t>
            </a:r>
            <a:r>
              <a:rPr lang="en-US" sz="2800" dirty="0">
                <a:solidFill>
                  <a:schemeClr val="tx1"/>
                </a:solidFill>
                <a:latin typeface="Comic Sans MS" panose="030F0702030302020204" pitchFamily="66" charset="0"/>
                <a:cs typeface="Optima"/>
              </a:rPr>
              <a:t>, W. Han</a:t>
            </a:r>
            <a:r>
              <a:rPr lang="en-US" sz="2800" baseline="30000" dirty="0">
                <a:solidFill>
                  <a:schemeClr val="tx1"/>
                </a:solidFill>
                <a:latin typeface="Comic Sans MS" panose="030F0702030302020204" pitchFamily="66" charset="0"/>
                <a:cs typeface="Optima"/>
              </a:rPr>
              <a:t>2</a:t>
            </a:r>
            <a:r>
              <a:rPr lang="en-US" sz="2800" dirty="0">
                <a:solidFill>
                  <a:schemeClr val="tx1"/>
                </a:solidFill>
                <a:latin typeface="Comic Sans MS" panose="030F0702030302020204" pitchFamily="66" charset="0"/>
                <a:cs typeface="Optima"/>
              </a:rPr>
              <a:t>, B. Otto-Bliestner</a:t>
            </a:r>
            <a:r>
              <a:rPr lang="en-US" sz="2800" baseline="30000" dirty="0">
                <a:solidFill>
                  <a:schemeClr val="tx1"/>
                </a:solidFill>
                <a:latin typeface="Comic Sans MS" panose="030F0702030302020204" pitchFamily="66" charset="0"/>
                <a:cs typeface="Optima"/>
              </a:rPr>
              <a:t>1</a:t>
            </a:r>
            <a:r>
              <a:rPr lang="en-US" sz="2800" dirty="0">
                <a:solidFill>
                  <a:schemeClr val="tx1"/>
                </a:solidFill>
                <a:latin typeface="Comic Sans MS" panose="030F0702030302020204" pitchFamily="66" charset="0"/>
                <a:cs typeface="Optima"/>
              </a:rPr>
              <a:t>, A. Abe-Ouchi</a:t>
            </a:r>
            <a:r>
              <a:rPr lang="en-US" sz="2800" baseline="30000" dirty="0">
                <a:solidFill>
                  <a:schemeClr val="tx1"/>
                </a:solidFill>
                <a:latin typeface="Comic Sans MS" panose="030F0702030302020204" pitchFamily="66" charset="0"/>
                <a:cs typeface="Optima"/>
              </a:rPr>
              <a:t>3</a:t>
            </a:r>
            <a:r>
              <a:rPr lang="en-US" sz="2800" dirty="0">
                <a:solidFill>
                  <a:schemeClr val="tx1"/>
                </a:solidFill>
                <a:latin typeface="Comic Sans MS" panose="030F0702030302020204" pitchFamily="66" charset="0"/>
                <a:cs typeface="Optima"/>
              </a:rPr>
              <a:t>, N. Rosenbloom</a:t>
            </a:r>
            <a:r>
              <a:rPr lang="en-US" sz="2800" baseline="30000" dirty="0">
                <a:solidFill>
                  <a:schemeClr val="tx1"/>
                </a:solidFill>
                <a:latin typeface="Comic Sans MS" panose="030F0702030302020204" pitchFamily="66" charset="0"/>
                <a:cs typeface="Optima"/>
              </a:rPr>
              <a:t>1</a:t>
            </a:r>
          </a:p>
          <a:p>
            <a:pPr algn="ctr"/>
            <a:r>
              <a:rPr lang="en-US" sz="2000" baseline="30000" dirty="0">
                <a:solidFill>
                  <a:schemeClr val="tx1"/>
                </a:solidFill>
                <a:latin typeface="Comic Sans MS" panose="030F0702030302020204" pitchFamily="66" charset="0"/>
                <a:cs typeface="Optima"/>
              </a:rPr>
              <a:t>1</a:t>
            </a:r>
            <a:r>
              <a:rPr lang="en-US" sz="2000" dirty="0">
                <a:solidFill>
                  <a:schemeClr val="tx1"/>
                </a:solidFill>
                <a:latin typeface="Comic Sans MS" panose="030F0702030302020204" pitchFamily="66" charset="0"/>
                <a:cs typeface="Optima"/>
              </a:rPr>
              <a:t>Climate and Global Dynamics Division, National Center for Atmospheric Research, Boulder, CO 80305, USA; </a:t>
            </a:r>
            <a:r>
              <a:rPr lang="en-US" sz="2000" baseline="30000" dirty="0">
                <a:solidFill>
                  <a:schemeClr val="tx1"/>
                </a:solidFill>
                <a:latin typeface="Comic Sans MS" panose="030F0702030302020204" pitchFamily="66" charset="0"/>
                <a:cs typeface="Optima"/>
              </a:rPr>
              <a:t>2</a:t>
            </a:r>
            <a:r>
              <a:rPr lang="en-US" sz="2000" dirty="0">
                <a:solidFill>
                  <a:schemeClr val="tx1"/>
                </a:solidFill>
                <a:latin typeface="Comic Sans MS" panose="030F0702030302020204" pitchFamily="66" charset="0"/>
                <a:cs typeface="Optima"/>
              </a:rPr>
              <a:t>Department of Atmospheric and Oceanic Sciences, University of Colorado, Boulder, CO 80301, USA; </a:t>
            </a:r>
            <a:r>
              <a:rPr lang="en-US" sz="2000" baseline="30000" dirty="0">
                <a:solidFill>
                  <a:schemeClr val="tx1"/>
                </a:solidFill>
                <a:latin typeface="Comic Sans MS" panose="030F0702030302020204" pitchFamily="66" charset="0"/>
                <a:cs typeface="Optima"/>
              </a:rPr>
              <a:t>3</a:t>
            </a:r>
            <a:r>
              <a:rPr lang="en-US" sz="2000" dirty="0">
                <a:solidFill>
                  <a:schemeClr val="tx1"/>
                </a:solidFill>
                <a:latin typeface="Comic Sans MS" panose="030F0702030302020204" pitchFamily="66" charset="0"/>
                <a:cs typeface="Optima"/>
              </a:rPr>
              <a:t>Atmosphere and Ocean Research Institute, University of Tokyo, Chiba 277-8568, </a:t>
            </a:r>
            <a:r>
              <a:rPr lang="en-US" sz="2000" dirty="0" smtClean="0">
                <a:solidFill>
                  <a:schemeClr val="tx1"/>
                </a:solidFill>
                <a:latin typeface="Comic Sans MS" panose="030F0702030302020204" pitchFamily="66" charset="0"/>
                <a:cs typeface="Optima"/>
              </a:rPr>
              <a:t>Japan</a:t>
            </a:r>
            <a:endParaRPr lang="en-US" sz="2000" dirty="0">
              <a:solidFill>
                <a:schemeClr val="tx1"/>
              </a:solidFill>
              <a:latin typeface="Comic Sans MS" panose="030F0702030302020204" pitchFamily="66" charset="0"/>
              <a:cs typeface="Optima"/>
            </a:endParaRPr>
          </a:p>
        </p:txBody>
      </p:sp>
      <p:sp>
        <p:nvSpPr>
          <p:cNvPr id="5" name="TextBox 4"/>
          <p:cNvSpPr txBox="1">
            <a:spLocks noChangeAspect="1"/>
          </p:cNvSpPr>
          <p:nvPr/>
        </p:nvSpPr>
        <p:spPr>
          <a:xfrm>
            <a:off x="80440" y="370767"/>
            <a:ext cx="21488400" cy="2246769"/>
          </a:xfrm>
          <a:prstGeom prst="rect">
            <a:avLst/>
          </a:prstGeom>
          <a:noFill/>
        </p:spPr>
        <p:txBody>
          <a:bodyPr wrap="square" lIns="342761" tIns="0" rIns="0" bIns="0" rtlCol="0" anchor="ctr">
            <a:spAutoFit/>
          </a:bodyPr>
          <a:lstStyle/>
          <a:p>
            <a:pPr algn="ctr"/>
            <a:r>
              <a:rPr lang="en-US" sz="6600" b="1" dirty="0">
                <a:latin typeface="Optima"/>
                <a:cs typeface="Optima"/>
              </a:rPr>
              <a:t>DOE/UCAR Cooperative Agreement</a:t>
            </a:r>
            <a:r>
              <a:rPr lang="en-US" sz="4800" b="1" dirty="0">
                <a:latin typeface="Optima"/>
                <a:cs typeface="Optima"/>
              </a:rPr>
              <a:t> </a:t>
            </a:r>
          </a:p>
          <a:p>
            <a:pPr algn="ctr"/>
            <a:r>
              <a:rPr lang="en-US" sz="4800" b="1" dirty="0">
                <a:latin typeface="Optima"/>
                <a:cs typeface="Optima"/>
              </a:rPr>
              <a:t>Regional and Global Climate Modeling </a:t>
            </a:r>
            <a:r>
              <a:rPr lang="en-US" sz="4800" b="1" dirty="0" smtClean="0">
                <a:latin typeface="Optima"/>
                <a:cs typeface="Optima"/>
              </a:rPr>
              <a:t>Program</a:t>
            </a:r>
            <a:endParaRPr lang="en-US" sz="3200" dirty="0"/>
          </a:p>
          <a:p>
            <a:pPr algn="ctr"/>
            <a:endParaRPr lang="en-US" sz="3200" b="1" dirty="0">
              <a:latin typeface="Optima"/>
              <a:cs typeface="Optima"/>
            </a:endParaRPr>
          </a:p>
        </p:txBody>
      </p:sp>
      <p:pic>
        <p:nvPicPr>
          <p:cNvPr id="2" name="Picture 1" descr="CMYK_Color-Seal_Green-Mark_SC_Vertical.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7001" y="277092"/>
            <a:ext cx="3703302" cy="1851651"/>
          </a:xfrm>
          <a:prstGeom prst="rect">
            <a:avLst/>
          </a:prstGeom>
        </p:spPr>
      </p:pic>
      <p:pic>
        <p:nvPicPr>
          <p:cNvPr id="7" name="Picture 6" descr="NCAR logo.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364" y="176522"/>
            <a:ext cx="2818625" cy="926821"/>
          </a:xfrm>
          <a:prstGeom prst="rect">
            <a:avLst/>
          </a:prstGeom>
        </p:spPr>
      </p:pic>
      <p:pic>
        <p:nvPicPr>
          <p:cNvPr id="1026" name="Picture 2" descr="C:\Users\shearer\AppData\Local\Temp\nsf1.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0576" y="1130084"/>
            <a:ext cx="1389858" cy="1397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5160" y="5511864"/>
            <a:ext cx="21658766" cy="8732520"/>
          </a:xfrm>
          <a:prstGeom prst="rect">
            <a:avLst/>
          </a:prstGeom>
          <a:no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84644" y="5623560"/>
            <a:ext cx="21489282" cy="8417689"/>
          </a:xfrm>
          <a:prstGeom prst="rect">
            <a:avLst/>
          </a:prstGeom>
          <a:noFill/>
        </p:spPr>
        <p:txBody>
          <a:bodyPr wrap="square" rtlCol="0">
            <a:spAutoFit/>
          </a:bodyPr>
          <a:lstStyle/>
          <a:p>
            <a:pPr algn="ctr"/>
            <a:r>
              <a:rPr lang="en-US" sz="6600" dirty="0" smtClean="0">
                <a:latin typeface="Comic Sans MS" panose="030F0702030302020204" pitchFamily="66" charset="0"/>
              </a:rPr>
              <a:t>Conclusions</a:t>
            </a:r>
          </a:p>
          <a:p>
            <a:r>
              <a:rPr lang="en-US" sz="4000" dirty="0" smtClean="0">
                <a:solidFill>
                  <a:srgbClr val="00B050"/>
                </a:solidFill>
                <a:latin typeface="Comic Sans MS" panose="030F0702030302020204" pitchFamily="66" charset="0"/>
              </a:rPr>
              <a:t>By using multiple versions of CCSM and under different background climates, we studied the impact of Bering Strait closure on global climate. </a:t>
            </a:r>
            <a:r>
              <a:rPr lang="en-US" sz="4000" b="1" dirty="0" smtClean="0">
                <a:latin typeface="Comic Sans MS" panose="030F0702030302020204" pitchFamily="66" charset="0"/>
              </a:rPr>
              <a:t>Results </a:t>
            </a:r>
            <a:r>
              <a:rPr lang="en-US" sz="4000" b="1" dirty="0">
                <a:latin typeface="Comic Sans MS" panose="030F0702030302020204" pitchFamily="66" charset="0"/>
              </a:rPr>
              <a:t>show that regardless of the version of the model used or the widely different background climates, the Bering Strait’s closure produces a robust result of a strengthening of the AMOC, and an increase in the northward </a:t>
            </a:r>
            <a:r>
              <a:rPr lang="en-US" sz="4000" b="1" dirty="0" err="1">
                <a:latin typeface="Comic Sans MS" panose="030F0702030302020204" pitchFamily="66" charset="0"/>
              </a:rPr>
              <a:t>meridional</a:t>
            </a:r>
            <a:r>
              <a:rPr lang="en-US" sz="4000" b="1" dirty="0">
                <a:latin typeface="Comic Sans MS" panose="030F0702030302020204" pitchFamily="66" charset="0"/>
              </a:rPr>
              <a:t> heat transport in the Atlantic.</a:t>
            </a:r>
            <a:r>
              <a:rPr lang="en-US" sz="4000" dirty="0">
                <a:latin typeface="Comic Sans MS" panose="030F0702030302020204" pitchFamily="66" charset="0"/>
              </a:rPr>
              <a:t> </a:t>
            </a:r>
            <a:r>
              <a:rPr lang="en-US" sz="4000" dirty="0">
                <a:solidFill>
                  <a:srgbClr val="00B0F0"/>
                </a:solidFill>
                <a:latin typeface="Comic Sans MS" panose="030F0702030302020204" pitchFamily="66" charset="0"/>
              </a:rPr>
              <a:t>As a consequence, the climate becomes warmer in the North Atlantic and the surrounding regions, but cooler in the North Pacific, leading to a seesaw-like climate change between these two basins.</a:t>
            </a:r>
            <a:r>
              <a:rPr lang="en-US" sz="4000" dirty="0">
                <a:latin typeface="Comic Sans MS" panose="030F0702030302020204" pitchFamily="66" charset="0"/>
              </a:rPr>
              <a:t> </a:t>
            </a:r>
            <a:r>
              <a:rPr lang="en-US" sz="4000" b="1" dirty="0">
                <a:latin typeface="Comic Sans MS" panose="030F0702030302020204" pitchFamily="66" charset="0"/>
              </a:rPr>
              <a:t>For the first time it is noted that the absence of the Bering Strait </a:t>
            </a:r>
            <a:r>
              <a:rPr lang="en-US" sz="4000" b="1" dirty="0" err="1">
                <a:latin typeface="Comic Sans MS" panose="030F0702030302020204" pitchFamily="66" charset="0"/>
              </a:rPr>
              <a:t>throughflow</a:t>
            </a:r>
            <a:r>
              <a:rPr lang="en-US" sz="4000" b="1" dirty="0">
                <a:latin typeface="Comic Sans MS" panose="030F0702030302020204" pitchFamily="66" charset="0"/>
              </a:rPr>
              <a:t> causes a slower motion of Arctic sea ice, a reduced upper ocean water exchange between the Arctic and North Atlantic, reduced sea ice export and less fresh water in the North Atlantic. </a:t>
            </a:r>
            <a:r>
              <a:rPr lang="en-US" sz="4000" dirty="0">
                <a:solidFill>
                  <a:srgbClr val="FFC000"/>
                </a:solidFill>
                <a:latin typeface="Comic Sans MS" panose="030F0702030302020204" pitchFamily="66" charset="0"/>
              </a:rPr>
              <a:t>These changes contribute positively to the increased upper ocean density there, thus strengthening the AMOC. </a:t>
            </a:r>
          </a:p>
        </p:txBody>
      </p:sp>
      <p:grpSp>
        <p:nvGrpSpPr>
          <p:cNvPr id="9" name="Group 8"/>
          <p:cNvGrpSpPr/>
          <p:nvPr/>
        </p:nvGrpSpPr>
        <p:grpSpPr>
          <a:xfrm>
            <a:off x="637330" y="24189690"/>
            <a:ext cx="8780993" cy="7029865"/>
            <a:chOff x="271570" y="24985959"/>
            <a:chExt cx="4817361" cy="3440867"/>
          </a:xfrm>
        </p:grpSpPr>
        <p:pic>
          <p:nvPicPr>
            <p:cNvPr id="13" name="Picture 2" descr="C:\Users\ahu\Documents\papers\BeringMeanClimate_PIO\PIO_Fig.10.jpg"/>
            <p:cNvPicPr>
              <a:picLocks noChangeAspect="1" noChangeArrowheads="1"/>
            </p:cNvPicPr>
            <p:nvPr/>
          </p:nvPicPr>
          <p:blipFill>
            <a:blip r:embed="rId6" cstate="print"/>
            <a:srcRect b="32028"/>
            <a:stretch>
              <a:fillRect/>
            </a:stretch>
          </p:blipFill>
          <p:spPr bwMode="auto">
            <a:xfrm>
              <a:off x="271570" y="24985959"/>
              <a:ext cx="3169173" cy="3440867"/>
            </a:xfrm>
            <a:prstGeom prst="rect">
              <a:avLst/>
            </a:prstGeom>
            <a:noFill/>
          </p:spPr>
        </p:pic>
        <p:pic>
          <p:nvPicPr>
            <p:cNvPr id="14" name="Picture 13" descr="C:\Users\ahu\Documents\papers\BeringMeanClimate_PIO\PIO_Fig.10.jpg"/>
            <p:cNvPicPr>
              <a:picLocks noChangeAspect="1" noChangeArrowheads="1"/>
            </p:cNvPicPr>
            <p:nvPr/>
          </p:nvPicPr>
          <p:blipFill>
            <a:blip r:embed="rId6" cstate="print"/>
            <a:srcRect t="67972" r="51745"/>
            <a:stretch>
              <a:fillRect/>
            </a:stretch>
          </p:blipFill>
          <p:spPr bwMode="auto">
            <a:xfrm>
              <a:off x="3559657" y="25176440"/>
              <a:ext cx="1529274" cy="1621314"/>
            </a:xfrm>
            <a:prstGeom prst="rect">
              <a:avLst/>
            </a:prstGeom>
            <a:noFill/>
          </p:spPr>
        </p:pic>
        <p:pic>
          <p:nvPicPr>
            <p:cNvPr id="15" name="Picture 2" descr="C:\Users\ahu\Documents\papers\BeringMeanClimate_PIO\PIO_Fig.10.jpg"/>
            <p:cNvPicPr>
              <a:picLocks noChangeAspect="1" noChangeArrowheads="1"/>
            </p:cNvPicPr>
            <p:nvPr/>
          </p:nvPicPr>
          <p:blipFill>
            <a:blip r:embed="rId6" cstate="print"/>
            <a:srcRect l="48255" t="67972" b="20280"/>
            <a:stretch>
              <a:fillRect/>
            </a:stretch>
          </p:blipFill>
          <p:spPr bwMode="auto">
            <a:xfrm>
              <a:off x="3440743" y="27218990"/>
              <a:ext cx="1639899" cy="594718"/>
            </a:xfrm>
            <a:prstGeom prst="rect">
              <a:avLst/>
            </a:prstGeom>
            <a:noFill/>
          </p:spPr>
        </p:pic>
      </p:grpSp>
      <p:grpSp>
        <p:nvGrpSpPr>
          <p:cNvPr id="8" name="Group 7"/>
          <p:cNvGrpSpPr/>
          <p:nvPr/>
        </p:nvGrpSpPr>
        <p:grpSpPr>
          <a:xfrm>
            <a:off x="12230450" y="24319605"/>
            <a:ext cx="8270261" cy="6690400"/>
            <a:chOff x="8475279" y="25176440"/>
            <a:chExt cx="4701189" cy="3440867"/>
          </a:xfrm>
        </p:grpSpPr>
        <p:pic>
          <p:nvPicPr>
            <p:cNvPr id="16" name="Picture 2" descr="C:\Users\ahu\Documents\papers\BeringMeanClimate_PIO\PIO_Fig.12.jpg"/>
            <p:cNvPicPr>
              <a:picLocks noChangeAspect="1" noChangeArrowheads="1"/>
            </p:cNvPicPr>
            <p:nvPr/>
          </p:nvPicPr>
          <p:blipFill>
            <a:blip r:embed="rId7" cstate="print"/>
            <a:srcRect b="32028"/>
            <a:stretch>
              <a:fillRect/>
            </a:stretch>
          </p:blipFill>
          <p:spPr bwMode="auto">
            <a:xfrm>
              <a:off x="8475279" y="25176440"/>
              <a:ext cx="3093948" cy="3440867"/>
            </a:xfrm>
            <a:prstGeom prst="rect">
              <a:avLst/>
            </a:prstGeom>
            <a:noFill/>
          </p:spPr>
        </p:pic>
        <p:pic>
          <p:nvPicPr>
            <p:cNvPr id="18" name="Picture 3" descr="C:\Users\ahu\Documents\papers\BeringMeanClimate_PIO\PIO_Fig.12.jpg"/>
            <p:cNvPicPr>
              <a:picLocks noChangeAspect="1" noChangeArrowheads="1"/>
            </p:cNvPicPr>
            <p:nvPr/>
          </p:nvPicPr>
          <p:blipFill>
            <a:blip r:embed="rId7" cstate="print"/>
            <a:srcRect t="67972" r="50572"/>
            <a:stretch>
              <a:fillRect/>
            </a:stretch>
          </p:blipFill>
          <p:spPr bwMode="auto">
            <a:xfrm>
              <a:off x="11647194" y="25357240"/>
              <a:ext cx="1529274" cy="1621314"/>
            </a:xfrm>
            <a:prstGeom prst="rect">
              <a:avLst/>
            </a:prstGeom>
            <a:noFill/>
          </p:spPr>
        </p:pic>
      </p:grpSp>
      <p:sp>
        <p:nvSpPr>
          <p:cNvPr id="20" name="Rectangle 19"/>
          <p:cNvSpPr/>
          <p:nvPr/>
        </p:nvSpPr>
        <p:spPr>
          <a:xfrm>
            <a:off x="80440" y="14627174"/>
            <a:ext cx="21682280" cy="9204376"/>
          </a:xfrm>
          <a:prstGeom prst="rect">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 name="Group 24"/>
          <p:cNvGrpSpPr/>
          <p:nvPr/>
        </p:nvGrpSpPr>
        <p:grpSpPr>
          <a:xfrm>
            <a:off x="295709" y="14726528"/>
            <a:ext cx="21061662" cy="7486266"/>
            <a:chOff x="295709" y="14726528"/>
            <a:chExt cx="21061662" cy="7486266"/>
          </a:xfrm>
        </p:grpSpPr>
        <p:pic>
          <p:nvPicPr>
            <p:cNvPr id="10" name="Picture 2" descr="C:\Users\ahu\Documents\papers\BeringMeanClimate_PIO\PIO_Fig.02.jpg"/>
            <p:cNvPicPr>
              <a:picLocks noChangeAspect="1" noChangeArrowheads="1"/>
            </p:cNvPicPr>
            <p:nvPr/>
          </p:nvPicPr>
          <p:blipFill>
            <a:blip r:embed="rId8" cstate="print"/>
            <a:srcRect/>
            <a:stretch>
              <a:fillRect/>
            </a:stretch>
          </p:blipFill>
          <p:spPr bwMode="auto">
            <a:xfrm>
              <a:off x="295709" y="14746658"/>
              <a:ext cx="6892690" cy="7343721"/>
            </a:xfrm>
            <a:prstGeom prst="rect">
              <a:avLst/>
            </a:prstGeom>
            <a:noFill/>
          </p:spPr>
        </p:pic>
        <p:pic>
          <p:nvPicPr>
            <p:cNvPr id="11" name="Picture 2" descr="C:\Users\ahu\Documents\papers\BeringMeanClimate_PIO\PIO_Fig.08.jpg"/>
            <p:cNvPicPr>
              <a:picLocks noChangeAspect="1" noChangeArrowheads="1"/>
            </p:cNvPicPr>
            <p:nvPr/>
          </p:nvPicPr>
          <p:blipFill>
            <a:blip r:embed="rId9" cstate="print"/>
            <a:srcRect/>
            <a:stretch>
              <a:fillRect/>
            </a:stretch>
          </p:blipFill>
          <p:spPr bwMode="auto">
            <a:xfrm>
              <a:off x="7505252" y="14726528"/>
              <a:ext cx="6656948" cy="4990002"/>
            </a:xfrm>
            <a:prstGeom prst="rect">
              <a:avLst/>
            </a:prstGeom>
            <a:noFill/>
          </p:spPr>
        </p:pic>
        <p:pic>
          <p:nvPicPr>
            <p:cNvPr id="19" name="Picture 2" descr="C:\Users\ahu\Documents\papers\BeringMeanClimate_PIO\PIO_Fig.09.jpg"/>
            <p:cNvPicPr>
              <a:picLocks noChangeAspect="1" noChangeArrowheads="1"/>
            </p:cNvPicPr>
            <p:nvPr/>
          </p:nvPicPr>
          <p:blipFill>
            <a:blip r:embed="rId10" cstate="print"/>
            <a:srcRect/>
            <a:stretch>
              <a:fillRect/>
            </a:stretch>
          </p:blipFill>
          <p:spPr bwMode="auto">
            <a:xfrm>
              <a:off x="14586102" y="14733854"/>
              <a:ext cx="6771269" cy="7478940"/>
            </a:xfrm>
            <a:prstGeom prst="rect">
              <a:avLst/>
            </a:prstGeom>
            <a:noFill/>
          </p:spPr>
        </p:pic>
      </p:grpSp>
      <p:sp>
        <p:nvSpPr>
          <p:cNvPr id="22" name="Rectangle 21"/>
          <p:cNvSpPr/>
          <p:nvPr/>
        </p:nvSpPr>
        <p:spPr>
          <a:xfrm>
            <a:off x="91646" y="24041100"/>
            <a:ext cx="21682280" cy="8694420"/>
          </a:xfrm>
          <a:prstGeom prst="rect">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284644" y="31363920"/>
            <a:ext cx="10346116" cy="1323439"/>
          </a:xfrm>
          <a:prstGeom prst="rect">
            <a:avLst/>
          </a:prstGeom>
          <a:noFill/>
        </p:spPr>
        <p:txBody>
          <a:bodyPr wrap="square" rtlCol="0">
            <a:spAutoFit/>
          </a:bodyPr>
          <a:lstStyle/>
          <a:p>
            <a:r>
              <a:rPr lang="en-US" sz="4000" b="1" dirty="0" smtClean="0">
                <a:latin typeface="Comic Sans MS" panose="030F0702030302020204" pitchFamily="66" charset="0"/>
              </a:rPr>
              <a:t>Sea ice thickness and velocity in open Bering Strait simulations</a:t>
            </a:r>
            <a:endParaRPr lang="en-US" sz="4000" b="1" dirty="0">
              <a:latin typeface="Comic Sans MS" panose="030F0702030302020204" pitchFamily="66" charset="0"/>
            </a:endParaRPr>
          </a:p>
        </p:txBody>
      </p:sp>
      <p:sp>
        <p:nvSpPr>
          <p:cNvPr id="23" name="TextBox 22"/>
          <p:cNvSpPr txBox="1"/>
          <p:nvPr/>
        </p:nvSpPr>
        <p:spPr>
          <a:xfrm>
            <a:off x="11062326" y="30868620"/>
            <a:ext cx="10597954" cy="1938992"/>
          </a:xfrm>
          <a:prstGeom prst="rect">
            <a:avLst/>
          </a:prstGeom>
          <a:noFill/>
        </p:spPr>
        <p:txBody>
          <a:bodyPr wrap="square" rtlCol="0">
            <a:spAutoFit/>
          </a:bodyPr>
          <a:lstStyle/>
          <a:p>
            <a:r>
              <a:rPr lang="en-US" sz="4000" b="1" dirty="0" smtClean="0">
                <a:latin typeface="Comic Sans MS" panose="030F0702030302020204" pitchFamily="66" charset="0"/>
              </a:rPr>
              <a:t>Changes of sea ice thickness and velocity in closed Bering Strait simulations relative to the open ones</a:t>
            </a:r>
            <a:endParaRPr lang="en-US" sz="4000" b="1" dirty="0">
              <a:latin typeface="Comic Sans MS" panose="030F0702030302020204" pitchFamily="66" charset="0"/>
            </a:endParaRPr>
          </a:p>
        </p:txBody>
      </p:sp>
      <p:sp>
        <p:nvSpPr>
          <p:cNvPr id="24" name="TextBox 23"/>
          <p:cNvSpPr txBox="1"/>
          <p:nvPr/>
        </p:nvSpPr>
        <p:spPr>
          <a:xfrm>
            <a:off x="330364" y="22155644"/>
            <a:ext cx="21238476" cy="1754326"/>
          </a:xfrm>
          <a:prstGeom prst="rect">
            <a:avLst/>
          </a:prstGeom>
          <a:noFill/>
        </p:spPr>
        <p:txBody>
          <a:bodyPr wrap="square" rtlCol="0">
            <a:spAutoFit/>
          </a:bodyPr>
          <a:lstStyle/>
          <a:p>
            <a:r>
              <a:rPr lang="en-US" sz="3600" b="1" dirty="0" smtClean="0">
                <a:latin typeface="Comic Sans MS" panose="030F0702030302020204" pitchFamily="66" charset="0"/>
              </a:rPr>
              <a:t>Changes of the AMOC, </a:t>
            </a:r>
            <a:r>
              <a:rPr lang="en-US" sz="3600" b="1" dirty="0" err="1" smtClean="0">
                <a:latin typeface="Comic Sans MS" panose="030F0702030302020204" pitchFamily="66" charset="0"/>
              </a:rPr>
              <a:t>meridional</a:t>
            </a:r>
            <a:r>
              <a:rPr lang="en-US" sz="3600" b="1" dirty="0" smtClean="0">
                <a:latin typeface="Comic Sans MS" panose="030F0702030302020204" pitchFamily="66" charset="0"/>
              </a:rPr>
              <a:t> heat (MHT) and freshwater transport (FWT), SST, SSS, SPD, Surface heat, freshwater fluxes, and sea ice export in the closed Bering Strait simulations relative to the open ones in the Pacific, Atlantic and Arctic</a:t>
            </a:r>
            <a:endParaRPr lang="en-US" sz="3600" b="1" dirty="0">
              <a:latin typeface="Comic Sans MS" panose="030F0702030302020204" pitchFamily="66" charset="0"/>
            </a:endParaRPr>
          </a:p>
        </p:txBody>
      </p:sp>
      <p:sp>
        <p:nvSpPr>
          <p:cNvPr id="12" name="TextBox 11"/>
          <p:cNvSpPr txBox="1"/>
          <p:nvPr/>
        </p:nvSpPr>
        <p:spPr>
          <a:xfrm>
            <a:off x="7334250" y="19811780"/>
            <a:ext cx="7251852" cy="2246769"/>
          </a:xfrm>
          <a:prstGeom prst="rect">
            <a:avLst/>
          </a:prstGeom>
          <a:noFill/>
        </p:spPr>
        <p:txBody>
          <a:bodyPr wrap="square" rtlCol="0">
            <a:spAutoFit/>
          </a:bodyPr>
          <a:lstStyle/>
          <a:p>
            <a:r>
              <a:rPr lang="en-US" sz="2800" dirty="0" smtClean="0">
                <a:solidFill>
                  <a:srgbClr val="00B0F0"/>
                </a:solidFill>
                <a:latin typeface="Comic Sans MS" panose="030F0702030302020204" pitchFamily="66" charset="0"/>
              </a:rPr>
              <a:t>CCSM2 PD: CCSM2 present day; CCSM3 PD: CCSM3 present day; 112kyr NIS/IS: CCSM3 112kyr before present day without/with N. America ice sheets; 15kyr IS: 15 </a:t>
            </a:r>
            <a:r>
              <a:rPr lang="en-US" sz="2800" dirty="0" err="1" smtClean="0">
                <a:solidFill>
                  <a:srgbClr val="00B0F0"/>
                </a:solidFill>
                <a:latin typeface="Comic Sans MS" panose="030F0702030302020204" pitchFamily="66" charset="0"/>
              </a:rPr>
              <a:t>kyr</a:t>
            </a:r>
            <a:r>
              <a:rPr lang="en-US" sz="2800" dirty="0" smtClean="0">
                <a:solidFill>
                  <a:srgbClr val="00B0F0"/>
                </a:solidFill>
                <a:latin typeface="Comic Sans MS" panose="030F0702030302020204" pitchFamily="66" charset="0"/>
              </a:rPr>
              <a:t> BP with N. America ice sheet</a:t>
            </a:r>
            <a:endParaRPr lang="en-US" sz="2800" dirty="0">
              <a:solidFill>
                <a:srgbClr val="00B0F0"/>
              </a:solidFill>
              <a:latin typeface="Comic Sans MS" panose="030F0702030302020204" pitchFamily="66" charset="0"/>
            </a:endParaRPr>
          </a:p>
        </p:txBody>
      </p:sp>
      <p:pic>
        <p:nvPicPr>
          <p:cNvPr id="27" name="Picture 2" descr="C:\Users\ahu\Documents\papers\BeringMeanClimate_PIO\PIO_Fig.13.jpg"/>
          <p:cNvPicPr>
            <a:picLocks noChangeAspect="1" noChangeArrowheads="1"/>
          </p:cNvPicPr>
          <p:nvPr/>
        </p:nvPicPr>
        <p:blipFill>
          <a:blip r:embed="rId11" cstate="print"/>
          <a:srcRect l="49537" t="68811" r="2196" b="20280"/>
          <a:stretch>
            <a:fillRect/>
          </a:stretch>
        </p:blipFill>
        <p:spPr bwMode="auto">
          <a:xfrm>
            <a:off x="17707773" y="28751885"/>
            <a:ext cx="2895600" cy="990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OE-CA_Site_Review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emplate>
  <TotalTime>497</TotalTime>
  <Words>390</Words>
  <Application>Microsoft Office PowerPoint</Application>
  <PresentationFormat>Custom</PresentationFormat>
  <Paragraphs>11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DOE-CA_Site_Review_Template</vt:lpstr>
      <vt:lpstr>PowerPoint Presentation</vt:lpstr>
    </vt:vector>
  </TitlesOfParts>
  <Company>NCAR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Shearer</dc:creator>
  <cp:lastModifiedBy>ahu</cp:lastModifiedBy>
  <cp:revision>50</cp:revision>
  <cp:lastPrinted>2014-05-01T23:02:58Z</cp:lastPrinted>
  <dcterms:created xsi:type="dcterms:W3CDTF">2012-05-10T21:40:48Z</dcterms:created>
  <dcterms:modified xsi:type="dcterms:W3CDTF">2014-05-07T16:20:07Z</dcterms:modified>
</cp:coreProperties>
</file>