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739" autoAdjust="0"/>
  </p:normalViewPr>
  <p:slideViewPr>
    <p:cSldViewPr>
      <p:cViewPr>
        <p:scale>
          <a:sx n="151" d="100"/>
          <a:sy n="151" d="100"/>
        </p:scale>
        <p:origin x="5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6" y="1767039"/>
            <a:ext cx="5834666" cy="12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To generate a comprehensive set of climate projections for the continental United States, using a thermodynamic global warming (TGW) approach, to explore potential future climate conditions and their impact on historical extreme weather events.</a:t>
            </a:r>
            <a:endParaRPr lang="en-US" sz="1300" b="1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How Past Weather Events Could Replay in Future Climate Scenarios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5997714"/>
            <a:ext cx="54102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Jones, A.D., D. Rastogi, P.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Vahmani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A.M. Stansfield, K.A. Reed, T. Thurber, P.A. Ullrich, &amp; J.S. Rice. 2023. “Continental United States climate projections based on thermodynamic modification of historical weather,”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Sci Data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664. DOI: </a:t>
            </a:r>
            <a:r>
              <a:rPr lang="en-US" sz="10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10.1038/s41597-023-02485-5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12238" y="4697849"/>
            <a:ext cx="56133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This figure provides a visual representation of the downscaling process applied to historical weather data, using a heat wave from July 1, 2010 as an example. This step-by-step illustration demonstrates how researchers simulate future climate conditions by modifying historical data with a thermodynamic change signal. It offers a glimpse into how similar events might unfold under future climate scenarios.</a:t>
            </a:r>
            <a:endParaRPr lang="en-US" altLang="en-US" sz="1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BF74B0-DE2D-377C-83B3-52E22BD1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2891484"/>
            <a:ext cx="5834666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Dynamically downscale a 40-year sequence of past weather from 1980–2019 driven by atmospheric re-analysis, and then repeat this downscaling with a range of time-evolving 21</a:t>
            </a:r>
            <a:r>
              <a:rPr lang="en-US" sz="1300" baseline="30000" dirty="0">
                <a:solidFill>
                  <a:prstClr val="black"/>
                </a:solidFill>
              </a:rPr>
              <a:t>st</a:t>
            </a:r>
            <a:r>
              <a:rPr lang="en-US" sz="1300" dirty="0">
                <a:solidFill>
                  <a:prstClr val="black"/>
                </a:solidFill>
              </a:rPr>
              <a:t> century thermodynamic warming signals based on “hotter” versus “cooler” climate sensitivity models from the CMIP6 archive for the RCP4.5. and RCP8.5 scenarios.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BB43-E224-DEE9-15D1-8FDDF20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8" y="4314825"/>
            <a:ext cx="5834666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Physically consistent, high spatiotemporal resolution climate datasets representing a wide yet plausible range of climate futures for the United States.</a:t>
            </a:r>
            <a:endParaRPr lang="en-US" altLang="en-US" sz="1300" dirty="0">
              <a:solidFill>
                <a:srgbClr val="000000"/>
              </a:solidFill>
            </a:endParaRP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Unique datasets that </a:t>
            </a:r>
            <a:r>
              <a:rPr lang="en-US" sz="1300" dirty="0">
                <a:solidFill>
                  <a:prstClr val="black"/>
                </a:solidFill>
              </a:rPr>
              <a:t>enable systematic exploration of how thermodynamic change influences the characteristics of historical extreme events </a:t>
            </a:r>
            <a:r>
              <a:rPr lang="en-US" altLang="en-US" sz="1300" dirty="0">
                <a:solidFill>
                  <a:srgbClr val="000000"/>
                </a:solidFill>
              </a:rPr>
              <a:t>such as heatwaves and tropical cyclones.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01EFDF-50E3-340F-EBF7-9002B051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9" y="148918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A84942-FEBE-A930-6496-9FA34FD6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259385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5C8B62-5EEE-2E74-C2BB-F43010C0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398924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81AB8-822C-0DA5-4B3B-11238E04A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922696"/>
            <a:ext cx="4513298" cy="3725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  <UserInfo>
        <DisplayName>Vernon, Chris R</DisplayName>
        <AccountId>27</AccountId>
        <AccountType/>
      </UserInfo>
      <UserInfo>
        <DisplayName>Mcgrath, Casey R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purl.org/dc/elements/1.1/"/>
    <ds:schemaRef ds:uri="d8a9b28a-468d-4f89-a24a-ae448d08510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6228</TotalTime>
  <Words>286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20</cp:revision>
  <cp:lastPrinted>2011-05-11T17:30:12Z</cp:lastPrinted>
  <dcterms:created xsi:type="dcterms:W3CDTF">2017-11-02T21:19:41Z</dcterms:created>
  <dcterms:modified xsi:type="dcterms:W3CDTF">2023-10-12T21:56:40Z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