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1" r:id="rId2"/>
    <p:sldMasterId id="2147483654" r:id="rId3"/>
  </p:sldMasterIdLst>
  <p:notesMasterIdLst>
    <p:notesMasterId r:id="rId5"/>
  </p:notesMasterIdLst>
  <p:sldIdLst>
    <p:sldId id="257" r:id="rId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 roundtripDataSignature="AMtx7miuU/ZIwmvJ4Dq8+L6bwD/K48uNZ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419A49"/>
    <a:srgbClr val="D778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84" d="100"/>
          <a:sy n="84" d="100"/>
        </p:scale>
        <p:origin x="714" y="96"/>
      </p:cViewPr>
      <p:guideLst>
        <p:guide orient="horz" pos="2160"/>
        <p:guide pos="2881"/>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11" Type="http://schemas.openxmlformats.org/officeDocument/2006/relationships/presProps" Target="presProps.xml"/><Relationship Id="rId5" Type="http://schemas.openxmlformats.org/officeDocument/2006/relationships/notesMaster" Target="notesMasters/notesMaster1.xml"/><Relationship Id="rId10" Type="http://customschemas.google.com/relationships/presentationmetadata" Target="metadata"/><Relationship Id="rId4" Type="http://schemas.openxmlformats.org/officeDocument/2006/relationships/slide" Target="slides/slide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e69e41e085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8" name="Google Shape;118;ge69e41e085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OE-SC generic (BER or BES)">
  <p:cSld name="DOE-SC generic (BER or BES)">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66486" y="-4627"/>
            <a:ext cx="8392886" cy="70866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2400" b="1" i="0" u="none" strike="noStrike" cap="none">
                <a:solidFill>
                  <a:srgbClr val="008000"/>
                </a:solidFill>
                <a:latin typeface="Arial"/>
                <a:ea typeface="Arial"/>
                <a:cs typeface="Arial"/>
                <a:sym typeface="Arial"/>
              </a:defRPr>
            </a:lvl1pPr>
            <a:lvl2pPr marR="0" lvl="1" algn="ctr" rtl="0">
              <a:spcBef>
                <a:spcPts val="0"/>
              </a:spcBef>
              <a:spcAft>
                <a:spcPts val="0"/>
              </a:spcAft>
              <a:buSzPts val="1400"/>
              <a:buNone/>
              <a:defRPr sz="2400" b="0" i="0" u="none" strike="noStrike" cap="none">
                <a:solidFill>
                  <a:srgbClr val="106636"/>
                </a:solidFill>
                <a:latin typeface="Arial"/>
                <a:ea typeface="Arial"/>
                <a:cs typeface="Arial"/>
                <a:sym typeface="Arial"/>
              </a:defRPr>
            </a:lvl2pPr>
            <a:lvl3pPr marR="0" lvl="2" algn="ctr" rtl="0">
              <a:spcBef>
                <a:spcPts val="0"/>
              </a:spcBef>
              <a:spcAft>
                <a:spcPts val="0"/>
              </a:spcAft>
              <a:buSzPts val="1400"/>
              <a:buNone/>
              <a:defRPr sz="2400" b="0" i="0" u="none" strike="noStrike" cap="none">
                <a:solidFill>
                  <a:srgbClr val="106636"/>
                </a:solidFill>
                <a:latin typeface="Arial"/>
                <a:ea typeface="Arial"/>
                <a:cs typeface="Arial"/>
                <a:sym typeface="Arial"/>
              </a:defRPr>
            </a:lvl3pPr>
            <a:lvl4pPr marR="0" lvl="3" algn="ctr" rtl="0">
              <a:spcBef>
                <a:spcPts val="0"/>
              </a:spcBef>
              <a:spcAft>
                <a:spcPts val="0"/>
              </a:spcAft>
              <a:buSzPts val="1400"/>
              <a:buNone/>
              <a:defRPr sz="2400" b="0" i="0" u="none" strike="noStrike" cap="none">
                <a:solidFill>
                  <a:srgbClr val="106636"/>
                </a:solidFill>
                <a:latin typeface="Arial"/>
                <a:ea typeface="Arial"/>
                <a:cs typeface="Arial"/>
                <a:sym typeface="Arial"/>
              </a:defRPr>
            </a:lvl4pPr>
            <a:lvl5pPr marR="0" lvl="4" algn="ctr" rtl="0">
              <a:spcBef>
                <a:spcPts val="0"/>
              </a:spcBef>
              <a:spcAft>
                <a:spcPts val="0"/>
              </a:spcAft>
              <a:buSzPts val="1400"/>
              <a:buNone/>
              <a:defRPr sz="2400" b="0" i="0" u="none" strike="noStrike" cap="none">
                <a:solidFill>
                  <a:srgbClr val="106636"/>
                </a:solidFill>
                <a:latin typeface="Arial"/>
                <a:ea typeface="Arial"/>
                <a:cs typeface="Arial"/>
                <a:sym typeface="Arial"/>
              </a:defRPr>
            </a:lvl5pPr>
            <a:lvl6pPr marR="0" lvl="5" algn="ctr" rtl="0">
              <a:spcBef>
                <a:spcPts val="0"/>
              </a:spcBef>
              <a:spcAft>
                <a:spcPts val="0"/>
              </a:spcAft>
              <a:buSzPts val="1400"/>
              <a:buNone/>
              <a:defRPr sz="2400" b="0" i="0" u="none" strike="noStrike" cap="none">
                <a:solidFill>
                  <a:srgbClr val="106636"/>
                </a:solidFill>
                <a:latin typeface="Arial"/>
                <a:ea typeface="Arial"/>
                <a:cs typeface="Arial"/>
                <a:sym typeface="Arial"/>
              </a:defRPr>
            </a:lvl6pPr>
            <a:lvl7pPr marR="0" lvl="6" algn="ctr" rtl="0">
              <a:spcBef>
                <a:spcPts val="0"/>
              </a:spcBef>
              <a:spcAft>
                <a:spcPts val="0"/>
              </a:spcAft>
              <a:buSzPts val="1400"/>
              <a:buNone/>
              <a:defRPr sz="2400" b="0" i="0" u="none" strike="noStrike" cap="none">
                <a:solidFill>
                  <a:srgbClr val="106636"/>
                </a:solidFill>
                <a:latin typeface="Arial"/>
                <a:ea typeface="Arial"/>
                <a:cs typeface="Arial"/>
                <a:sym typeface="Arial"/>
              </a:defRPr>
            </a:lvl7pPr>
            <a:lvl8pPr marR="0" lvl="7" algn="ctr" rtl="0">
              <a:spcBef>
                <a:spcPts val="0"/>
              </a:spcBef>
              <a:spcAft>
                <a:spcPts val="0"/>
              </a:spcAft>
              <a:buSzPts val="1400"/>
              <a:buNone/>
              <a:defRPr sz="2400" b="0" i="0" u="none" strike="noStrike" cap="none">
                <a:solidFill>
                  <a:srgbClr val="106636"/>
                </a:solidFill>
                <a:latin typeface="Arial"/>
                <a:ea typeface="Arial"/>
                <a:cs typeface="Arial"/>
                <a:sym typeface="Arial"/>
              </a:defRPr>
            </a:lvl8pPr>
            <a:lvl9pPr marR="0" lvl="8" algn="ctr" rtl="0">
              <a:spcBef>
                <a:spcPts val="0"/>
              </a:spcBef>
              <a:spcAft>
                <a:spcPts val="0"/>
              </a:spcAft>
              <a:buSzPts val="1400"/>
              <a:buNone/>
              <a:defRPr sz="2400" b="0" i="0" u="none" strike="noStrike" cap="none">
                <a:solidFill>
                  <a:srgbClr val="106636"/>
                </a:solidFill>
                <a:latin typeface="Arial"/>
                <a:ea typeface="Arial"/>
                <a:cs typeface="Arial"/>
                <a:sym typeface="Arial"/>
              </a:defRPr>
            </a:lvl9pPr>
          </a:lstStyle>
          <a:p>
            <a:endParaRPr/>
          </a:p>
        </p:txBody>
      </p:sp>
      <p:sp>
        <p:nvSpPr>
          <p:cNvPr id="15" name="Google Shape;15;p3"/>
          <p:cNvSpPr txBox="1">
            <a:spLocks noGrp="1"/>
          </p:cNvSpPr>
          <p:nvPr>
            <p:ph type="body" idx="1"/>
          </p:nvPr>
        </p:nvSpPr>
        <p:spPr>
          <a:xfrm>
            <a:off x="13996" y="782956"/>
            <a:ext cx="3350984" cy="477100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Clr>
                <a:srgbClr val="008000"/>
              </a:buClr>
              <a:buSzPts val="1800"/>
              <a:buFont typeface="Arial"/>
              <a:buNone/>
              <a:defRPr sz="1800" b="0" i="0" u="none" strike="noStrike" cap="none">
                <a:solidFill>
                  <a:srgbClr val="008000"/>
                </a:solidFill>
                <a:latin typeface="Arial"/>
                <a:ea typeface="Arial"/>
                <a:cs typeface="Arial"/>
                <a:sym typeface="Arial"/>
              </a:defRPr>
            </a:lvl1pPr>
            <a:lvl2pPr marL="914400" marR="0" lvl="1" indent="-228600" algn="l" rtl="0">
              <a:spcBef>
                <a:spcPts val="280"/>
              </a:spcBef>
              <a:spcAft>
                <a:spcPts val="0"/>
              </a:spcAft>
              <a:buClr>
                <a:srgbClr val="404040"/>
              </a:buClr>
              <a:buSzPts val="1400"/>
              <a:buFont typeface="Arial"/>
              <a:buNone/>
              <a:defRPr sz="1400" b="0" i="0" u="none" strike="noStrike" cap="none">
                <a:solidFill>
                  <a:srgbClr val="404040"/>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 name="Google Shape;16;p3"/>
          <p:cNvSpPr txBox="1">
            <a:spLocks noGrp="1"/>
          </p:cNvSpPr>
          <p:nvPr>
            <p:ph type="body" idx="2"/>
          </p:nvPr>
        </p:nvSpPr>
        <p:spPr>
          <a:xfrm>
            <a:off x="12700" y="5553960"/>
            <a:ext cx="3352280" cy="688293"/>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008000"/>
              </a:buClr>
              <a:buSzPts val="1000"/>
              <a:buFont typeface="Arial"/>
              <a:buNone/>
              <a:defRPr sz="1000" b="0" i="0" u="none" strike="noStrike" cap="none">
                <a:solidFill>
                  <a:srgbClr val="008000"/>
                </a:solidFill>
                <a:latin typeface="Arial"/>
                <a:ea typeface="Arial"/>
                <a:cs typeface="Arial"/>
                <a:sym typeface="Arial"/>
              </a:defRPr>
            </a:lvl1pPr>
            <a:lvl2pPr marL="914400" marR="0" lvl="1" indent="-228600" algn="l" rtl="0">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 name="Google Shape;17;p3"/>
          <p:cNvSpPr txBox="1">
            <a:spLocks noGrp="1"/>
          </p:cNvSpPr>
          <p:nvPr>
            <p:ph type="body" idx="3"/>
          </p:nvPr>
        </p:nvSpPr>
        <p:spPr>
          <a:xfrm>
            <a:off x="3387840" y="1079048"/>
            <a:ext cx="5786275" cy="121420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 name="Google Shape;18;p3"/>
          <p:cNvSpPr txBox="1">
            <a:spLocks noGrp="1"/>
          </p:cNvSpPr>
          <p:nvPr>
            <p:ph type="body" idx="4"/>
          </p:nvPr>
        </p:nvSpPr>
        <p:spPr>
          <a:xfrm>
            <a:off x="3387840" y="2641148"/>
            <a:ext cx="5786275" cy="121239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 name="Google Shape;19;p3"/>
          <p:cNvSpPr txBox="1">
            <a:spLocks noGrp="1"/>
          </p:cNvSpPr>
          <p:nvPr>
            <p:ph type="body" idx="5"/>
          </p:nvPr>
        </p:nvSpPr>
        <p:spPr>
          <a:xfrm>
            <a:off x="3387840" y="4214359"/>
            <a:ext cx="5786275" cy="2034041"/>
          </a:xfrm>
          <a:prstGeom prst="rect">
            <a:avLst/>
          </a:prstGeom>
          <a:noFill/>
          <a:ln>
            <a:noFill/>
          </a:ln>
        </p:spPr>
        <p:txBody>
          <a:bodyPr spcFirstLastPara="1" wrap="square" lIns="91425" tIns="45700" rIns="91425" bIns="45700" anchor="t" anchorCtr="0">
            <a:normAutofit/>
          </a:bodyPr>
          <a:lstStyle>
            <a:lvl1pPr marL="457200" marR="0" lvl="0"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0" name="Google Shape;20;p3" descr="horizontal-logo-green-text.jpg"/>
          <p:cNvPicPr preferRelativeResize="0"/>
          <p:nvPr/>
        </p:nvPicPr>
        <p:blipFill rotWithShape="1">
          <a:blip r:embed="rId3">
            <a:alphaModFix/>
          </a:blip>
          <a:srcRect/>
          <a:stretch/>
        </p:blipFill>
        <p:spPr>
          <a:xfrm>
            <a:off x="457200" y="6354776"/>
            <a:ext cx="2438400" cy="407987"/>
          </a:xfrm>
          <a:prstGeom prst="rect">
            <a:avLst/>
          </a:prstGeom>
          <a:noFill/>
          <a:ln>
            <a:noFill/>
          </a:ln>
        </p:spPr>
      </p:pic>
      <p:sp>
        <p:nvSpPr>
          <p:cNvPr id="23" name="Google Shape;23;p3"/>
          <p:cNvSpPr>
            <a:spLocks noGrp="1"/>
          </p:cNvSpPr>
          <p:nvPr>
            <p:ph type="pic" idx="6"/>
          </p:nvPr>
        </p:nvSpPr>
        <p:spPr>
          <a:xfrm>
            <a:off x="3387725" y="6323013"/>
            <a:ext cx="3187700" cy="439737"/>
          </a:xfrm>
          <a:prstGeom prst="rect">
            <a:avLst/>
          </a:prstGeom>
          <a:noFill/>
          <a:ln>
            <a:noFill/>
          </a:ln>
        </p:spPr>
        <p:txBody>
          <a:bodyPr spcFirstLastPara="1" wrap="square" lIns="91425" tIns="45700" rIns="91425" bIns="45700" anchor="t" anchorCtr="0">
            <a:noAutofit/>
          </a:bodyPr>
          <a:lstStyle>
            <a:lvl1pPr marR="0" lvl="0" algn="l" rtl="0">
              <a:spcBef>
                <a:spcPts val="220"/>
              </a:spcBef>
              <a:spcAft>
                <a:spcPts val="0"/>
              </a:spcAft>
              <a:buClr>
                <a:srgbClr val="E86E25"/>
              </a:buClr>
              <a:buSzPts val="1100"/>
              <a:buFont typeface="Arial"/>
              <a:buNone/>
              <a:defRPr sz="1100" b="1" i="0" u="none" strike="noStrike" cap="none">
                <a:solidFill>
                  <a:srgbClr val="E86E25"/>
                </a:solidFill>
                <a:latin typeface="Arial"/>
                <a:ea typeface="Arial"/>
                <a:cs typeface="Arial"/>
                <a:sym typeface="Arial"/>
              </a:defRPr>
            </a:lvl1pPr>
            <a:lvl2pPr marR="0" lvl="1" algn="l" rtl="0">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R="0" lvl="2"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Watershed Function SFA">
  <p:cSld name="Watershed Function SFA">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366486" y="-4627"/>
            <a:ext cx="8392886" cy="70866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2400" b="1" i="0" u="none" strike="noStrike" cap="none">
                <a:solidFill>
                  <a:srgbClr val="008000"/>
                </a:solidFill>
                <a:latin typeface="Arial"/>
                <a:ea typeface="Arial"/>
                <a:cs typeface="Arial"/>
                <a:sym typeface="Arial"/>
              </a:defRPr>
            </a:lvl1pPr>
            <a:lvl2pPr marR="0" lvl="1" algn="ctr" rtl="0">
              <a:spcBef>
                <a:spcPts val="0"/>
              </a:spcBef>
              <a:spcAft>
                <a:spcPts val="0"/>
              </a:spcAft>
              <a:buSzPts val="1400"/>
              <a:buNone/>
              <a:defRPr sz="2400" b="0" i="0" u="none" strike="noStrike" cap="none">
                <a:solidFill>
                  <a:srgbClr val="106636"/>
                </a:solidFill>
                <a:latin typeface="Arial"/>
                <a:ea typeface="Arial"/>
                <a:cs typeface="Arial"/>
                <a:sym typeface="Arial"/>
              </a:defRPr>
            </a:lvl2pPr>
            <a:lvl3pPr marR="0" lvl="2" algn="ctr" rtl="0">
              <a:spcBef>
                <a:spcPts val="0"/>
              </a:spcBef>
              <a:spcAft>
                <a:spcPts val="0"/>
              </a:spcAft>
              <a:buSzPts val="1400"/>
              <a:buNone/>
              <a:defRPr sz="2400" b="0" i="0" u="none" strike="noStrike" cap="none">
                <a:solidFill>
                  <a:srgbClr val="106636"/>
                </a:solidFill>
                <a:latin typeface="Arial"/>
                <a:ea typeface="Arial"/>
                <a:cs typeface="Arial"/>
                <a:sym typeface="Arial"/>
              </a:defRPr>
            </a:lvl3pPr>
            <a:lvl4pPr marR="0" lvl="3" algn="ctr" rtl="0">
              <a:spcBef>
                <a:spcPts val="0"/>
              </a:spcBef>
              <a:spcAft>
                <a:spcPts val="0"/>
              </a:spcAft>
              <a:buSzPts val="1400"/>
              <a:buNone/>
              <a:defRPr sz="2400" b="0" i="0" u="none" strike="noStrike" cap="none">
                <a:solidFill>
                  <a:srgbClr val="106636"/>
                </a:solidFill>
                <a:latin typeface="Arial"/>
                <a:ea typeface="Arial"/>
                <a:cs typeface="Arial"/>
                <a:sym typeface="Arial"/>
              </a:defRPr>
            </a:lvl4pPr>
            <a:lvl5pPr marR="0" lvl="4" algn="ctr" rtl="0">
              <a:spcBef>
                <a:spcPts val="0"/>
              </a:spcBef>
              <a:spcAft>
                <a:spcPts val="0"/>
              </a:spcAft>
              <a:buSzPts val="1400"/>
              <a:buNone/>
              <a:defRPr sz="2400" b="0" i="0" u="none" strike="noStrike" cap="none">
                <a:solidFill>
                  <a:srgbClr val="106636"/>
                </a:solidFill>
                <a:latin typeface="Arial"/>
                <a:ea typeface="Arial"/>
                <a:cs typeface="Arial"/>
                <a:sym typeface="Arial"/>
              </a:defRPr>
            </a:lvl5pPr>
            <a:lvl6pPr marR="0" lvl="5" algn="ctr" rtl="0">
              <a:spcBef>
                <a:spcPts val="0"/>
              </a:spcBef>
              <a:spcAft>
                <a:spcPts val="0"/>
              </a:spcAft>
              <a:buSzPts val="1400"/>
              <a:buNone/>
              <a:defRPr sz="2400" b="0" i="0" u="none" strike="noStrike" cap="none">
                <a:solidFill>
                  <a:srgbClr val="106636"/>
                </a:solidFill>
                <a:latin typeface="Arial"/>
                <a:ea typeface="Arial"/>
                <a:cs typeface="Arial"/>
                <a:sym typeface="Arial"/>
              </a:defRPr>
            </a:lvl6pPr>
            <a:lvl7pPr marR="0" lvl="6" algn="ctr" rtl="0">
              <a:spcBef>
                <a:spcPts val="0"/>
              </a:spcBef>
              <a:spcAft>
                <a:spcPts val="0"/>
              </a:spcAft>
              <a:buSzPts val="1400"/>
              <a:buNone/>
              <a:defRPr sz="2400" b="0" i="0" u="none" strike="noStrike" cap="none">
                <a:solidFill>
                  <a:srgbClr val="106636"/>
                </a:solidFill>
                <a:latin typeface="Arial"/>
                <a:ea typeface="Arial"/>
                <a:cs typeface="Arial"/>
                <a:sym typeface="Arial"/>
              </a:defRPr>
            </a:lvl7pPr>
            <a:lvl8pPr marR="0" lvl="7" algn="ctr" rtl="0">
              <a:spcBef>
                <a:spcPts val="0"/>
              </a:spcBef>
              <a:spcAft>
                <a:spcPts val="0"/>
              </a:spcAft>
              <a:buSzPts val="1400"/>
              <a:buNone/>
              <a:defRPr sz="2400" b="0" i="0" u="none" strike="noStrike" cap="none">
                <a:solidFill>
                  <a:srgbClr val="106636"/>
                </a:solidFill>
                <a:latin typeface="Arial"/>
                <a:ea typeface="Arial"/>
                <a:cs typeface="Arial"/>
                <a:sym typeface="Arial"/>
              </a:defRPr>
            </a:lvl8pPr>
            <a:lvl9pPr marR="0" lvl="8" algn="ctr" rtl="0">
              <a:spcBef>
                <a:spcPts val="0"/>
              </a:spcBef>
              <a:spcAft>
                <a:spcPts val="0"/>
              </a:spcAft>
              <a:buSzPts val="1400"/>
              <a:buNone/>
              <a:defRPr sz="2400" b="0" i="0" u="none" strike="noStrike" cap="none">
                <a:solidFill>
                  <a:srgbClr val="106636"/>
                </a:solidFill>
                <a:latin typeface="Arial"/>
                <a:ea typeface="Arial"/>
                <a:cs typeface="Arial"/>
                <a:sym typeface="Arial"/>
              </a:defRPr>
            </a:lvl9pPr>
          </a:lstStyle>
          <a:p>
            <a:endParaRPr/>
          </a:p>
        </p:txBody>
      </p:sp>
      <p:sp>
        <p:nvSpPr>
          <p:cNvPr id="26" name="Google Shape;26;p4"/>
          <p:cNvSpPr txBox="1">
            <a:spLocks noGrp="1"/>
          </p:cNvSpPr>
          <p:nvPr>
            <p:ph type="body" idx="1"/>
          </p:nvPr>
        </p:nvSpPr>
        <p:spPr>
          <a:xfrm>
            <a:off x="13996" y="782956"/>
            <a:ext cx="3350984" cy="477100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Clr>
                <a:srgbClr val="008000"/>
              </a:buClr>
              <a:buSzPts val="1800"/>
              <a:buFont typeface="Arial"/>
              <a:buNone/>
              <a:defRPr sz="1800" b="0" i="0" u="none" strike="noStrike" cap="none">
                <a:solidFill>
                  <a:srgbClr val="008000"/>
                </a:solidFill>
                <a:latin typeface="Arial"/>
                <a:ea typeface="Arial"/>
                <a:cs typeface="Arial"/>
                <a:sym typeface="Arial"/>
              </a:defRPr>
            </a:lvl1pPr>
            <a:lvl2pPr marL="914400" marR="0" lvl="1" indent="-228600" algn="l" rtl="0">
              <a:spcBef>
                <a:spcPts val="280"/>
              </a:spcBef>
              <a:spcAft>
                <a:spcPts val="0"/>
              </a:spcAft>
              <a:buClr>
                <a:srgbClr val="404040"/>
              </a:buClr>
              <a:buSzPts val="1400"/>
              <a:buFont typeface="Arial"/>
              <a:buNone/>
              <a:defRPr sz="1400" b="0" i="0" u="none" strike="noStrike" cap="none">
                <a:solidFill>
                  <a:srgbClr val="404040"/>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 name="Google Shape;27;p4"/>
          <p:cNvSpPr txBox="1">
            <a:spLocks noGrp="1"/>
          </p:cNvSpPr>
          <p:nvPr>
            <p:ph type="body" idx="2"/>
          </p:nvPr>
        </p:nvSpPr>
        <p:spPr>
          <a:xfrm>
            <a:off x="12700" y="5553960"/>
            <a:ext cx="3352280" cy="688293"/>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008000"/>
              </a:buClr>
              <a:buSzPts val="1000"/>
              <a:buFont typeface="Arial"/>
              <a:buNone/>
              <a:defRPr sz="1000" b="0" i="0" u="none" strike="noStrike" cap="none">
                <a:solidFill>
                  <a:srgbClr val="008000"/>
                </a:solidFill>
                <a:latin typeface="Arial"/>
                <a:ea typeface="Arial"/>
                <a:cs typeface="Arial"/>
                <a:sym typeface="Arial"/>
              </a:defRPr>
            </a:lvl1pPr>
            <a:lvl2pPr marL="914400" marR="0" lvl="1" indent="-228600" algn="l" rtl="0">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 name="Google Shape;28;p4"/>
          <p:cNvSpPr txBox="1">
            <a:spLocks noGrp="1"/>
          </p:cNvSpPr>
          <p:nvPr>
            <p:ph type="body" idx="3"/>
          </p:nvPr>
        </p:nvSpPr>
        <p:spPr>
          <a:xfrm>
            <a:off x="3387840" y="1079048"/>
            <a:ext cx="5786275" cy="121420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 name="Google Shape;29;p4"/>
          <p:cNvSpPr txBox="1">
            <a:spLocks noGrp="1"/>
          </p:cNvSpPr>
          <p:nvPr>
            <p:ph type="body" idx="4"/>
          </p:nvPr>
        </p:nvSpPr>
        <p:spPr>
          <a:xfrm>
            <a:off x="3387840" y="2641148"/>
            <a:ext cx="5786275" cy="121239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 name="Google Shape;30;p4"/>
          <p:cNvSpPr txBox="1">
            <a:spLocks noGrp="1"/>
          </p:cNvSpPr>
          <p:nvPr>
            <p:ph type="body" idx="5"/>
          </p:nvPr>
        </p:nvSpPr>
        <p:spPr>
          <a:xfrm>
            <a:off x="3387840" y="4214359"/>
            <a:ext cx="5786275" cy="2034041"/>
          </a:xfrm>
          <a:prstGeom prst="rect">
            <a:avLst/>
          </a:prstGeom>
          <a:noFill/>
          <a:ln>
            <a:noFill/>
          </a:ln>
        </p:spPr>
        <p:txBody>
          <a:bodyPr spcFirstLastPara="1" wrap="square" lIns="91425" tIns="45700" rIns="91425" bIns="45700" anchor="t" anchorCtr="0">
            <a:normAutofit/>
          </a:bodyPr>
          <a:lstStyle>
            <a:lvl1pPr marL="457200" marR="0" lvl="0"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31" name="Google Shape;31;p4" descr="horizontal-logo-green-text.jpg"/>
          <p:cNvPicPr preferRelativeResize="0"/>
          <p:nvPr/>
        </p:nvPicPr>
        <p:blipFill rotWithShape="1">
          <a:blip r:embed="rId3">
            <a:alphaModFix/>
          </a:blip>
          <a:srcRect/>
          <a:stretch/>
        </p:blipFill>
        <p:spPr>
          <a:xfrm>
            <a:off x="457200" y="6354776"/>
            <a:ext cx="2438400" cy="407987"/>
          </a:xfrm>
          <a:prstGeom prst="rect">
            <a:avLst/>
          </a:prstGeom>
          <a:noFill/>
          <a:ln>
            <a:noFill/>
          </a:ln>
        </p:spPr>
      </p:pic>
      <p:pic>
        <p:nvPicPr>
          <p:cNvPr id="32" name="Google Shape;32;p4" descr="EES_Logo2015.jpg"/>
          <p:cNvPicPr preferRelativeResize="0"/>
          <p:nvPr/>
        </p:nvPicPr>
        <p:blipFill rotWithShape="1">
          <a:blip r:embed="rId4">
            <a:alphaModFix/>
          </a:blip>
          <a:srcRect/>
          <a:stretch/>
        </p:blipFill>
        <p:spPr>
          <a:xfrm>
            <a:off x="6705600" y="6323281"/>
            <a:ext cx="1351650" cy="365760"/>
          </a:xfrm>
          <a:prstGeom prst="rect">
            <a:avLst/>
          </a:prstGeom>
          <a:noFill/>
          <a:ln>
            <a:noFill/>
          </a:ln>
        </p:spPr>
      </p:pic>
      <p:pic>
        <p:nvPicPr>
          <p:cNvPr id="33" name="Google Shape;33;p4" descr="Berkeley_Lab_Logo_Small.png"/>
          <p:cNvPicPr preferRelativeResize="0"/>
          <p:nvPr/>
        </p:nvPicPr>
        <p:blipFill rotWithShape="1">
          <a:blip r:embed="rId5">
            <a:alphaModFix/>
          </a:blip>
          <a:srcRect/>
          <a:stretch/>
        </p:blipFill>
        <p:spPr>
          <a:xfrm>
            <a:off x="8077200" y="6248400"/>
            <a:ext cx="762000" cy="593313"/>
          </a:xfrm>
          <a:prstGeom prst="rect">
            <a:avLst/>
          </a:prstGeom>
          <a:noFill/>
          <a:ln>
            <a:noFill/>
          </a:ln>
        </p:spPr>
      </p:pic>
      <p:pic>
        <p:nvPicPr>
          <p:cNvPr id="34" name="Google Shape;34;p4" descr="ERSP_2010(SBR)-logo.png"/>
          <p:cNvPicPr preferRelativeResize="0"/>
          <p:nvPr/>
        </p:nvPicPr>
        <p:blipFill rotWithShape="1">
          <a:blip r:embed="rId6">
            <a:alphaModFix/>
          </a:blip>
          <a:srcRect/>
          <a:stretch/>
        </p:blipFill>
        <p:spPr>
          <a:xfrm>
            <a:off x="3113679" y="6294120"/>
            <a:ext cx="548640" cy="536473"/>
          </a:xfrm>
          <a:prstGeom prst="rect">
            <a:avLst/>
          </a:prstGeom>
          <a:noFill/>
          <a:ln>
            <a:noFill/>
          </a:ln>
        </p:spPr>
      </p:pic>
      <p:pic>
        <p:nvPicPr>
          <p:cNvPr id="35" name="Google Shape;35;p4"/>
          <p:cNvPicPr preferRelativeResize="0"/>
          <p:nvPr/>
        </p:nvPicPr>
        <p:blipFill rotWithShape="1">
          <a:blip r:embed="rId7">
            <a:alphaModFix/>
          </a:blip>
          <a:srcRect/>
          <a:stretch/>
        </p:blipFill>
        <p:spPr>
          <a:xfrm>
            <a:off x="5960576" y="6293639"/>
            <a:ext cx="548640" cy="524054"/>
          </a:xfrm>
          <a:prstGeom prst="rect">
            <a:avLst/>
          </a:prstGeom>
          <a:noFill/>
          <a:ln>
            <a:noFill/>
          </a:ln>
        </p:spPr>
      </p:pic>
      <p:sp>
        <p:nvSpPr>
          <p:cNvPr id="36" name="Google Shape;36;p4"/>
          <p:cNvSpPr txBox="1">
            <a:spLocks noGrp="1"/>
          </p:cNvSpPr>
          <p:nvPr>
            <p:ph type="body" idx="6"/>
          </p:nvPr>
        </p:nvSpPr>
        <p:spPr>
          <a:xfrm>
            <a:off x="14288" y="5308600"/>
            <a:ext cx="3373437" cy="2460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00"/>
              </a:spcBef>
              <a:spcAft>
                <a:spcPts val="0"/>
              </a:spcAft>
              <a:buClr>
                <a:srgbClr val="008000"/>
              </a:buClr>
              <a:buSzPts val="1000"/>
              <a:buFont typeface="Arial"/>
              <a:buNone/>
              <a:defRPr sz="1000" b="1" i="0" u="none" strike="noStrike" cap="none">
                <a:solidFill>
                  <a:srgbClr val="008000"/>
                </a:solidFill>
                <a:latin typeface="Arial"/>
                <a:ea typeface="Arial"/>
                <a:cs typeface="Arial"/>
                <a:sym typeface="Arial"/>
              </a:defRPr>
            </a:lvl1pPr>
            <a:lvl2pPr marL="914400" marR="0" lvl="1" indent="-228600" algn="l" rtl="0">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ther (EESA)">
  <p:cSld name="Other (EESA)">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0" y="0"/>
            <a:ext cx="9144000" cy="708660"/>
          </a:xfrm>
          <a:prstGeom prst="rect">
            <a:avLst/>
          </a:prstGeom>
          <a:solidFill>
            <a:srgbClr val="1C75BC"/>
          </a:solid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2400" b="1"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2400" b="0" i="0" u="none" strike="noStrike" cap="none">
                <a:solidFill>
                  <a:srgbClr val="106636"/>
                </a:solidFill>
                <a:latin typeface="Arial"/>
                <a:ea typeface="Arial"/>
                <a:cs typeface="Arial"/>
                <a:sym typeface="Arial"/>
              </a:defRPr>
            </a:lvl2pPr>
            <a:lvl3pPr marR="0" lvl="2" algn="ctr" rtl="0">
              <a:spcBef>
                <a:spcPts val="0"/>
              </a:spcBef>
              <a:spcAft>
                <a:spcPts val="0"/>
              </a:spcAft>
              <a:buSzPts val="1400"/>
              <a:buNone/>
              <a:defRPr sz="2400" b="0" i="0" u="none" strike="noStrike" cap="none">
                <a:solidFill>
                  <a:srgbClr val="106636"/>
                </a:solidFill>
                <a:latin typeface="Arial"/>
                <a:ea typeface="Arial"/>
                <a:cs typeface="Arial"/>
                <a:sym typeface="Arial"/>
              </a:defRPr>
            </a:lvl3pPr>
            <a:lvl4pPr marR="0" lvl="3" algn="ctr" rtl="0">
              <a:spcBef>
                <a:spcPts val="0"/>
              </a:spcBef>
              <a:spcAft>
                <a:spcPts val="0"/>
              </a:spcAft>
              <a:buSzPts val="1400"/>
              <a:buNone/>
              <a:defRPr sz="2400" b="0" i="0" u="none" strike="noStrike" cap="none">
                <a:solidFill>
                  <a:srgbClr val="106636"/>
                </a:solidFill>
                <a:latin typeface="Arial"/>
                <a:ea typeface="Arial"/>
                <a:cs typeface="Arial"/>
                <a:sym typeface="Arial"/>
              </a:defRPr>
            </a:lvl4pPr>
            <a:lvl5pPr marR="0" lvl="4" algn="ctr" rtl="0">
              <a:spcBef>
                <a:spcPts val="0"/>
              </a:spcBef>
              <a:spcAft>
                <a:spcPts val="0"/>
              </a:spcAft>
              <a:buSzPts val="1400"/>
              <a:buNone/>
              <a:defRPr sz="2400" b="0" i="0" u="none" strike="noStrike" cap="none">
                <a:solidFill>
                  <a:srgbClr val="106636"/>
                </a:solidFill>
                <a:latin typeface="Arial"/>
                <a:ea typeface="Arial"/>
                <a:cs typeface="Arial"/>
                <a:sym typeface="Arial"/>
              </a:defRPr>
            </a:lvl5pPr>
            <a:lvl6pPr marR="0" lvl="5" algn="ctr" rtl="0">
              <a:spcBef>
                <a:spcPts val="0"/>
              </a:spcBef>
              <a:spcAft>
                <a:spcPts val="0"/>
              </a:spcAft>
              <a:buSzPts val="1400"/>
              <a:buNone/>
              <a:defRPr sz="2400" b="0" i="0" u="none" strike="noStrike" cap="none">
                <a:solidFill>
                  <a:srgbClr val="106636"/>
                </a:solidFill>
                <a:latin typeface="Arial"/>
                <a:ea typeface="Arial"/>
                <a:cs typeface="Arial"/>
                <a:sym typeface="Arial"/>
              </a:defRPr>
            </a:lvl6pPr>
            <a:lvl7pPr marR="0" lvl="6" algn="ctr" rtl="0">
              <a:spcBef>
                <a:spcPts val="0"/>
              </a:spcBef>
              <a:spcAft>
                <a:spcPts val="0"/>
              </a:spcAft>
              <a:buSzPts val="1400"/>
              <a:buNone/>
              <a:defRPr sz="2400" b="0" i="0" u="none" strike="noStrike" cap="none">
                <a:solidFill>
                  <a:srgbClr val="106636"/>
                </a:solidFill>
                <a:latin typeface="Arial"/>
                <a:ea typeface="Arial"/>
                <a:cs typeface="Arial"/>
                <a:sym typeface="Arial"/>
              </a:defRPr>
            </a:lvl7pPr>
            <a:lvl8pPr marR="0" lvl="7" algn="ctr" rtl="0">
              <a:spcBef>
                <a:spcPts val="0"/>
              </a:spcBef>
              <a:spcAft>
                <a:spcPts val="0"/>
              </a:spcAft>
              <a:buSzPts val="1400"/>
              <a:buNone/>
              <a:defRPr sz="2400" b="0" i="0" u="none" strike="noStrike" cap="none">
                <a:solidFill>
                  <a:srgbClr val="106636"/>
                </a:solidFill>
                <a:latin typeface="Arial"/>
                <a:ea typeface="Arial"/>
                <a:cs typeface="Arial"/>
                <a:sym typeface="Arial"/>
              </a:defRPr>
            </a:lvl8pPr>
            <a:lvl9pPr marR="0" lvl="8" algn="ctr" rtl="0">
              <a:spcBef>
                <a:spcPts val="0"/>
              </a:spcBef>
              <a:spcAft>
                <a:spcPts val="0"/>
              </a:spcAft>
              <a:buSzPts val="1400"/>
              <a:buNone/>
              <a:defRPr sz="2400" b="0" i="0" u="none" strike="noStrike" cap="none">
                <a:solidFill>
                  <a:srgbClr val="106636"/>
                </a:solidFill>
                <a:latin typeface="Arial"/>
                <a:ea typeface="Arial"/>
                <a:cs typeface="Arial"/>
                <a:sym typeface="Arial"/>
              </a:defRPr>
            </a:lvl9pPr>
          </a:lstStyle>
          <a:p>
            <a:endParaRPr/>
          </a:p>
        </p:txBody>
      </p:sp>
      <p:sp>
        <p:nvSpPr>
          <p:cNvPr id="43" name="Google Shape;43;p6"/>
          <p:cNvSpPr txBox="1">
            <a:spLocks noGrp="1"/>
          </p:cNvSpPr>
          <p:nvPr>
            <p:ph type="body" idx="1"/>
          </p:nvPr>
        </p:nvSpPr>
        <p:spPr>
          <a:xfrm>
            <a:off x="13996" y="782956"/>
            <a:ext cx="3350984" cy="477100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Clr>
                <a:schemeClr val="accent4"/>
              </a:buClr>
              <a:buSzPts val="1800"/>
              <a:buFont typeface="Arial"/>
              <a:buNone/>
              <a:defRPr sz="1800" b="0" i="0" u="none" strike="noStrike" cap="none">
                <a:solidFill>
                  <a:schemeClr val="accent4"/>
                </a:solidFill>
                <a:latin typeface="Arial"/>
                <a:ea typeface="Arial"/>
                <a:cs typeface="Arial"/>
                <a:sym typeface="Arial"/>
              </a:defRPr>
            </a:lvl1pPr>
            <a:lvl2pPr marL="914400" marR="0" lvl="1" indent="-228600" algn="l" rtl="0">
              <a:spcBef>
                <a:spcPts val="280"/>
              </a:spcBef>
              <a:spcAft>
                <a:spcPts val="0"/>
              </a:spcAft>
              <a:buClr>
                <a:srgbClr val="404040"/>
              </a:buClr>
              <a:buSzPts val="1400"/>
              <a:buFont typeface="Arial"/>
              <a:buNone/>
              <a:defRPr sz="1400" b="0" i="0" u="none" strike="noStrike" cap="none">
                <a:solidFill>
                  <a:srgbClr val="404040"/>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4" name="Google Shape;44;p6"/>
          <p:cNvSpPr txBox="1">
            <a:spLocks noGrp="1"/>
          </p:cNvSpPr>
          <p:nvPr>
            <p:ph type="body" idx="2"/>
          </p:nvPr>
        </p:nvSpPr>
        <p:spPr>
          <a:xfrm>
            <a:off x="12700" y="5553960"/>
            <a:ext cx="3352280" cy="688293"/>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E86E25"/>
              </a:buClr>
              <a:buSzPts val="1000"/>
              <a:buFont typeface="Arial"/>
              <a:buNone/>
              <a:defRPr sz="1000" b="0" i="0" u="none" strike="noStrike" cap="none">
                <a:solidFill>
                  <a:srgbClr val="E86E25"/>
                </a:solidFill>
                <a:latin typeface="Arial"/>
                <a:ea typeface="Arial"/>
                <a:cs typeface="Arial"/>
                <a:sym typeface="Arial"/>
              </a:defRPr>
            </a:lvl1pPr>
            <a:lvl2pPr marL="914400" marR="0" lvl="1" indent="-228600" algn="l" rtl="0">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5" name="Google Shape;45;p6"/>
          <p:cNvSpPr txBox="1">
            <a:spLocks noGrp="1"/>
          </p:cNvSpPr>
          <p:nvPr>
            <p:ph type="body" idx="3"/>
          </p:nvPr>
        </p:nvSpPr>
        <p:spPr>
          <a:xfrm>
            <a:off x="3387840" y="1079048"/>
            <a:ext cx="5786275" cy="121420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1C75BC"/>
              </a:buClr>
              <a:buSzPts val="1600"/>
              <a:buFont typeface="Arial"/>
              <a:buNone/>
              <a:defRPr sz="1600" b="0" i="0" u="none" strike="noStrike" cap="none">
                <a:solidFill>
                  <a:srgbClr val="1C75BC"/>
                </a:solidFill>
                <a:latin typeface="Arial"/>
                <a:ea typeface="Arial"/>
                <a:cs typeface="Arial"/>
                <a:sym typeface="Arial"/>
              </a:defRPr>
            </a:lvl1pPr>
            <a:lvl2pPr marL="914400" marR="0" lvl="1" indent="-228600" algn="l" rtl="0">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6" name="Google Shape;46;p6"/>
          <p:cNvSpPr txBox="1">
            <a:spLocks noGrp="1"/>
          </p:cNvSpPr>
          <p:nvPr>
            <p:ph type="body" idx="4"/>
          </p:nvPr>
        </p:nvSpPr>
        <p:spPr>
          <a:xfrm>
            <a:off x="3387840" y="2641148"/>
            <a:ext cx="5786275" cy="121239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1C75BC"/>
              </a:buClr>
              <a:buSzPts val="1600"/>
              <a:buFont typeface="Arial"/>
              <a:buNone/>
              <a:defRPr sz="1600" b="0" i="0" u="none" strike="noStrike" cap="none">
                <a:solidFill>
                  <a:srgbClr val="1C75BC"/>
                </a:solidFill>
                <a:latin typeface="Arial"/>
                <a:ea typeface="Arial"/>
                <a:cs typeface="Arial"/>
                <a:sym typeface="Arial"/>
              </a:defRPr>
            </a:lvl1pPr>
            <a:lvl2pPr marL="914400" marR="0" lvl="1" indent="-228600" algn="l" rtl="0">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7" name="Google Shape;47;p6"/>
          <p:cNvSpPr txBox="1">
            <a:spLocks noGrp="1"/>
          </p:cNvSpPr>
          <p:nvPr>
            <p:ph type="body" idx="5"/>
          </p:nvPr>
        </p:nvSpPr>
        <p:spPr>
          <a:xfrm>
            <a:off x="3387840" y="4214359"/>
            <a:ext cx="5786275" cy="2034041"/>
          </a:xfrm>
          <a:prstGeom prst="rect">
            <a:avLst/>
          </a:prstGeom>
          <a:noFill/>
          <a:ln>
            <a:noFill/>
          </a:ln>
        </p:spPr>
        <p:txBody>
          <a:bodyPr spcFirstLastPara="1" wrap="square" lIns="91425" tIns="45700" rIns="91425" bIns="45700" anchor="t" anchorCtr="0">
            <a:normAutofit/>
          </a:bodyPr>
          <a:lstStyle>
            <a:lvl1pPr marL="457200" marR="0" lvl="0" indent="-317500" algn="l" rtl="0">
              <a:spcBef>
                <a:spcPts val="280"/>
              </a:spcBef>
              <a:spcAft>
                <a:spcPts val="0"/>
              </a:spcAft>
              <a:buClr>
                <a:srgbClr val="1C75BC"/>
              </a:buClr>
              <a:buSzPts val="1400"/>
              <a:buFont typeface="Arial"/>
              <a:buChar char="‒"/>
              <a:defRPr sz="1400" b="0" i="0" u="none" strike="noStrike" cap="none">
                <a:solidFill>
                  <a:srgbClr val="1C75BC"/>
                </a:solidFill>
                <a:latin typeface="Arial"/>
                <a:ea typeface="Arial"/>
                <a:cs typeface="Arial"/>
                <a:sym typeface="Arial"/>
              </a:defRPr>
            </a:lvl1pPr>
            <a:lvl2pPr marL="914400" marR="0" lvl="1" indent="-228600" algn="l" rtl="0">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48" name="Google Shape;48;p6" descr="EES_Logo2015.jpg"/>
          <p:cNvPicPr preferRelativeResize="0"/>
          <p:nvPr/>
        </p:nvPicPr>
        <p:blipFill rotWithShape="1">
          <a:blip r:embed="rId2">
            <a:alphaModFix/>
          </a:blip>
          <a:srcRect/>
          <a:stretch/>
        </p:blipFill>
        <p:spPr>
          <a:xfrm>
            <a:off x="6705600" y="6323281"/>
            <a:ext cx="1351650" cy="365760"/>
          </a:xfrm>
          <a:prstGeom prst="rect">
            <a:avLst/>
          </a:prstGeom>
          <a:noFill/>
          <a:ln>
            <a:noFill/>
          </a:ln>
        </p:spPr>
      </p:pic>
      <p:pic>
        <p:nvPicPr>
          <p:cNvPr id="49" name="Google Shape;49;p6" descr="Berkeley_Lab_Logo_Small.png"/>
          <p:cNvPicPr preferRelativeResize="0"/>
          <p:nvPr/>
        </p:nvPicPr>
        <p:blipFill rotWithShape="1">
          <a:blip r:embed="rId3">
            <a:alphaModFix/>
          </a:blip>
          <a:srcRect/>
          <a:stretch/>
        </p:blipFill>
        <p:spPr>
          <a:xfrm>
            <a:off x="8077200" y="6248400"/>
            <a:ext cx="762000" cy="593313"/>
          </a:xfrm>
          <a:prstGeom prst="rect">
            <a:avLst/>
          </a:prstGeom>
          <a:noFill/>
          <a:ln>
            <a:noFill/>
          </a:ln>
        </p:spPr>
      </p:pic>
      <p:sp>
        <p:nvSpPr>
          <p:cNvPr id="50" name="Google Shape;50;p6"/>
          <p:cNvSpPr>
            <a:spLocks noGrp="1"/>
          </p:cNvSpPr>
          <p:nvPr>
            <p:ph type="pic" idx="6"/>
          </p:nvPr>
        </p:nvSpPr>
        <p:spPr>
          <a:xfrm>
            <a:off x="3387725" y="6323013"/>
            <a:ext cx="3187700" cy="439737"/>
          </a:xfrm>
          <a:prstGeom prst="rect">
            <a:avLst/>
          </a:prstGeom>
          <a:noFill/>
          <a:ln>
            <a:noFill/>
          </a:ln>
        </p:spPr>
        <p:txBody>
          <a:bodyPr spcFirstLastPara="1" wrap="square" lIns="91425" tIns="45700" rIns="91425" bIns="45700" anchor="t" anchorCtr="0">
            <a:noAutofit/>
          </a:bodyPr>
          <a:lstStyle>
            <a:lvl1pPr marR="0" lvl="0" algn="l" rtl="0">
              <a:spcBef>
                <a:spcPts val="220"/>
              </a:spcBef>
              <a:spcAft>
                <a:spcPts val="0"/>
              </a:spcAft>
              <a:buClr>
                <a:schemeClr val="accent4"/>
              </a:buClr>
              <a:buSzPts val="1100"/>
              <a:buFont typeface="Arial"/>
              <a:buNone/>
              <a:defRPr sz="1100" b="1" i="0" u="none" strike="noStrike" cap="none">
                <a:solidFill>
                  <a:schemeClr val="accent4"/>
                </a:solidFill>
                <a:latin typeface="Arial"/>
                <a:ea typeface="Arial"/>
                <a:cs typeface="Arial"/>
                <a:sym typeface="Arial"/>
              </a:defRPr>
            </a:lvl1pPr>
            <a:lvl2pPr marR="0" lvl="1" algn="l" rtl="0">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R="0" lvl="2"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1" name="Google Shape;51;p6"/>
          <p:cNvSpPr>
            <a:spLocks noGrp="1"/>
          </p:cNvSpPr>
          <p:nvPr>
            <p:ph type="pic" idx="7"/>
          </p:nvPr>
        </p:nvSpPr>
        <p:spPr>
          <a:xfrm>
            <a:off x="347345" y="6330633"/>
            <a:ext cx="2883535" cy="439737"/>
          </a:xfrm>
          <a:prstGeom prst="rect">
            <a:avLst/>
          </a:prstGeom>
          <a:noFill/>
          <a:ln>
            <a:noFill/>
          </a:ln>
        </p:spPr>
        <p:txBody>
          <a:bodyPr spcFirstLastPara="1" wrap="square" lIns="91425" tIns="45700" rIns="91425" bIns="45700" anchor="t" anchorCtr="0">
            <a:noAutofit/>
          </a:bodyPr>
          <a:lstStyle>
            <a:lvl1pPr marR="0" lvl="0" algn="l" rtl="0">
              <a:spcBef>
                <a:spcPts val="220"/>
              </a:spcBef>
              <a:spcAft>
                <a:spcPts val="0"/>
              </a:spcAft>
              <a:buClr>
                <a:schemeClr val="accent4"/>
              </a:buClr>
              <a:buSzPts val="1100"/>
              <a:buFont typeface="Arial"/>
              <a:buNone/>
              <a:defRPr sz="1100" b="1" i="0" u="none" strike="noStrike" cap="none">
                <a:solidFill>
                  <a:schemeClr val="accent4"/>
                </a:solidFill>
                <a:latin typeface="Arial"/>
                <a:ea typeface="Arial"/>
                <a:cs typeface="Arial"/>
                <a:sym typeface="Arial"/>
              </a:defRPr>
            </a:lvl1pPr>
            <a:lvl2pPr marR="0" lvl="1" algn="l" rtl="0">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R="0" lvl="2"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52" name="Google Shape;52;p6"/>
          <p:cNvCxnSpPr/>
          <p:nvPr/>
        </p:nvCxnSpPr>
        <p:spPr>
          <a:xfrm>
            <a:off x="0" y="734513"/>
            <a:ext cx="9144000" cy="0"/>
          </a:xfrm>
          <a:prstGeom prst="straightConnector1">
            <a:avLst/>
          </a:prstGeom>
          <a:noFill/>
          <a:ln w="50800" cap="flat" cmpd="thickThin">
            <a:solidFill>
              <a:srgbClr val="88AC2E"/>
            </a:solidFill>
            <a:prstDash val="solid"/>
            <a:round/>
            <a:headEnd type="none" w="sm" len="sm"/>
            <a:tailEnd type="none" w="sm" len="sm"/>
          </a:ln>
        </p:spPr>
      </p:cxnSp>
      <p:cxnSp>
        <p:nvCxnSpPr>
          <p:cNvPr id="53" name="Google Shape;53;p6"/>
          <p:cNvCxnSpPr/>
          <p:nvPr/>
        </p:nvCxnSpPr>
        <p:spPr>
          <a:xfrm>
            <a:off x="0" y="6242253"/>
            <a:ext cx="9144000" cy="0"/>
          </a:xfrm>
          <a:prstGeom prst="straightConnector1">
            <a:avLst/>
          </a:prstGeom>
          <a:noFill/>
          <a:ln w="31750" cap="flat" cmpd="sng">
            <a:solidFill>
              <a:srgbClr val="88AC2E"/>
            </a:solidFill>
            <a:prstDash val="solid"/>
            <a:round/>
            <a:headEnd type="none" w="sm" len="sm"/>
            <a:tailEnd type="none" w="sm" len="sm"/>
          </a:ln>
          <a:effectLst>
            <a:reflection endPos="50000" dist="12700" dir="5400000" sy="-100000" algn="bl" rotWithShape="0"/>
          </a:effectLst>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ther (EESA 2)">
  <p:cSld name="Other (EESA 2)">
    <p:spTree>
      <p:nvGrpSpPr>
        <p:cNvPr id="1" name="Shape 54"/>
        <p:cNvGrpSpPr/>
        <p:nvPr/>
      </p:nvGrpSpPr>
      <p:grpSpPr>
        <a:xfrm>
          <a:off x="0" y="0"/>
          <a:ext cx="0" cy="0"/>
          <a:chOff x="0" y="0"/>
          <a:chExt cx="0" cy="0"/>
        </a:xfrm>
      </p:grpSpPr>
      <p:sp>
        <p:nvSpPr>
          <p:cNvPr id="55" name="Google Shape;55;p7"/>
          <p:cNvSpPr/>
          <p:nvPr/>
        </p:nvSpPr>
        <p:spPr>
          <a:xfrm>
            <a:off x="0" y="330200"/>
            <a:ext cx="9140825" cy="238125"/>
          </a:xfrm>
          <a:prstGeom prst="wave">
            <a:avLst>
              <a:gd name="adj1" fmla="val 12500"/>
              <a:gd name="adj2" fmla="val 0"/>
            </a:avLst>
          </a:prstGeom>
          <a:solidFill>
            <a:srgbClr val="E36C0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6" name="Google Shape;56;p7"/>
          <p:cNvSpPr/>
          <p:nvPr/>
        </p:nvSpPr>
        <p:spPr>
          <a:xfrm>
            <a:off x="3175" y="311150"/>
            <a:ext cx="9140825" cy="219075"/>
          </a:xfrm>
          <a:prstGeom prst="wave">
            <a:avLst>
              <a:gd name="adj1" fmla="val 12500"/>
              <a:gd name="adj2" fmla="val 0"/>
            </a:avLst>
          </a:prstGeom>
          <a:gradFill>
            <a:gsLst>
              <a:gs pos="0">
                <a:srgbClr val="FFCC66"/>
              </a:gs>
              <a:gs pos="100000">
                <a:srgbClr val="FFF495"/>
              </a:gs>
            </a:gsLst>
            <a:lin ang="6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7" name="Google Shape;57;p7"/>
          <p:cNvSpPr/>
          <p:nvPr/>
        </p:nvSpPr>
        <p:spPr>
          <a:xfrm>
            <a:off x="0" y="263525"/>
            <a:ext cx="9140825" cy="233363"/>
          </a:xfrm>
          <a:prstGeom prst="wave">
            <a:avLst>
              <a:gd name="adj1" fmla="val 12500"/>
              <a:gd name="adj2" fmla="val 0"/>
            </a:avLst>
          </a:prstGeom>
          <a:gradFill>
            <a:gsLst>
              <a:gs pos="0">
                <a:srgbClr val="004177"/>
              </a:gs>
              <a:gs pos="50000">
                <a:srgbClr val="005EAC"/>
              </a:gs>
              <a:gs pos="100000">
                <a:srgbClr val="0072CE"/>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8" name="Google Shape;58;p7"/>
          <p:cNvSpPr/>
          <p:nvPr/>
        </p:nvSpPr>
        <p:spPr>
          <a:xfrm>
            <a:off x="0" y="65088"/>
            <a:ext cx="9144000" cy="361950"/>
          </a:xfrm>
          <a:prstGeom prst="wave">
            <a:avLst>
              <a:gd name="adj1" fmla="val 12500"/>
              <a:gd name="adj2" fmla="val 0"/>
            </a:avLst>
          </a:prstGeom>
          <a:gradFill>
            <a:gsLst>
              <a:gs pos="0">
                <a:srgbClr val="004177"/>
              </a:gs>
              <a:gs pos="50000">
                <a:srgbClr val="005EAC"/>
              </a:gs>
              <a:gs pos="100000">
                <a:srgbClr val="0072CE"/>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9" name="Google Shape;59;p7"/>
          <p:cNvSpPr/>
          <p:nvPr/>
        </p:nvSpPr>
        <p:spPr>
          <a:xfrm>
            <a:off x="0" y="0"/>
            <a:ext cx="9144000" cy="304800"/>
          </a:xfrm>
          <a:prstGeom prst="rect">
            <a:avLst/>
          </a:prstGeom>
          <a:gradFill>
            <a:gsLst>
              <a:gs pos="0">
                <a:srgbClr val="004177"/>
              </a:gs>
              <a:gs pos="50000">
                <a:srgbClr val="005EAC"/>
              </a:gs>
              <a:gs pos="100000">
                <a:srgbClr val="0072CE"/>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0" name="Google Shape;60;p7"/>
          <p:cNvSpPr/>
          <p:nvPr/>
        </p:nvSpPr>
        <p:spPr>
          <a:xfrm>
            <a:off x="-3175" y="557213"/>
            <a:ext cx="9147175" cy="233362"/>
          </a:xfrm>
          <a:prstGeom prst="wave">
            <a:avLst>
              <a:gd name="adj1" fmla="val 12500"/>
              <a:gd name="adj2" fmla="val 0"/>
            </a:avLst>
          </a:prstGeom>
          <a:solidFill>
            <a:srgbClr val="6BA42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1" name="Google Shape;61;p7"/>
          <p:cNvSpPr txBox="1">
            <a:spLocks noGrp="1"/>
          </p:cNvSpPr>
          <p:nvPr>
            <p:ph type="title"/>
          </p:nvPr>
        </p:nvSpPr>
        <p:spPr>
          <a:xfrm>
            <a:off x="0" y="0"/>
            <a:ext cx="9144000" cy="70866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2400" b="1"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2400" b="0" i="0" u="none" strike="noStrike" cap="none">
                <a:solidFill>
                  <a:srgbClr val="106636"/>
                </a:solidFill>
                <a:latin typeface="Arial"/>
                <a:ea typeface="Arial"/>
                <a:cs typeface="Arial"/>
                <a:sym typeface="Arial"/>
              </a:defRPr>
            </a:lvl2pPr>
            <a:lvl3pPr marR="0" lvl="2" algn="ctr" rtl="0">
              <a:spcBef>
                <a:spcPts val="0"/>
              </a:spcBef>
              <a:spcAft>
                <a:spcPts val="0"/>
              </a:spcAft>
              <a:buSzPts val="1400"/>
              <a:buNone/>
              <a:defRPr sz="2400" b="0" i="0" u="none" strike="noStrike" cap="none">
                <a:solidFill>
                  <a:srgbClr val="106636"/>
                </a:solidFill>
                <a:latin typeface="Arial"/>
                <a:ea typeface="Arial"/>
                <a:cs typeface="Arial"/>
                <a:sym typeface="Arial"/>
              </a:defRPr>
            </a:lvl3pPr>
            <a:lvl4pPr marR="0" lvl="3" algn="ctr" rtl="0">
              <a:spcBef>
                <a:spcPts val="0"/>
              </a:spcBef>
              <a:spcAft>
                <a:spcPts val="0"/>
              </a:spcAft>
              <a:buSzPts val="1400"/>
              <a:buNone/>
              <a:defRPr sz="2400" b="0" i="0" u="none" strike="noStrike" cap="none">
                <a:solidFill>
                  <a:srgbClr val="106636"/>
                </a:solidFill>
                <a:latin typeface="Arial"/>
                <a:ea typeface="Arial"/>
                <a:cs typeface="Arial"/>
                <a:sym typeface="Arial"/>
              </a:defRPr>
            </a:lvl4pPr>
            <a:lvl5pPr marR="0" lvl="4" algn="ctr" rtl="0">
              <a:spcBef>
                <a:spcPts val="0"/>
              </a:spcBef>
              <a:spcAft>
                <a:spcPts val="0"/>
              </a:spcAft>
              <a:buSzPts val="1400"/>
              <a:buNone/>
              <a:defRPr sz="2400" b="0" i="0" u="none" strike="noStrike" cap="none">
                <a:solidFill>
                  <a:srgbClr val="106636"/>
                </a:solidFill>
                <a:latin typeface="Arial"/>
                <a:ea typeface="Arial"/>
                <a:cs typeface="Arial"/>
                <a:sym typeface="Arial"/>
              </a:defRPr>
            </a:lvl5pPr>
            <a:lvl6pPr marR="0" lvl="5" algn="ctr" rtl="0">
              <a:spcBef>
                <a:spcPts val="0"/>
              </a:spcBef>
              <a:spcAft>
                <a:spcPts val="0"/>
              </a:spcAft>
              <a:buSzPts val="1400"/>
              <a:buNone/>
              <a:defRPr sz="2400" b="0" i="0" u="none" strike="noStrike" cap="none">
                <a:solidFill>
                  <a:srgbClr val="106636"/>
                </a:solidFill>
                <a:latin typeface="Arial"/>
                <a:ea typeface="Arial"/>
                <a:cs typeface="Arial"/>
                <a:sym typeface="Arial"/>
              </a:defRPr>
            </a:lvl6pPr>
            <a:lvl7pPr marR="0" lvl="6" algn="ctr" rtl="0">
              <a:spcBef>
                <a:spcPts val="0"/>
              </a:spcBef>
              <a:spcAft>
                <a:spcPts val="0"/>
              </a:spcAft>
              <a:buSzPts val="1400"/>
              <a:buNone/>
              <a:defRPr sz="2400" b="0" i="0" u="none" strike="noStrike" cap="none">
                <a:solidFill>
                  <a:srgbClr val="106636"/>
                </a:solidFill>
                <a:latin typeface="Arial"/>
                <a:ea typeface="Arial"/>
                <a:cs typeface="Arial"/>
                <a:sym typeface="Arial"/>
              </a:defRPr>
            </a:lvl7pPr>
            <a:lvl8pPr marR="0" lvl="7" algn="ctr" rtl="0">
              <a:spcBef>
                <a:spcPts val="0"/>
              </a:spcBef>
              <a:spcAft>
                <a:spcPts val="0"/>
              </a:spcAft>
              <a:buSzPts val="1400"/>
              <a:buNone/>
              <a:defRPr sz="2400" b="0" i="0" u="none" strike="noStrike" cap="none">
                <a:solidFill>
                  <a:srgbClr val="106636"/>
                </a:solidFill>
                <a:latin typeface="Arial"/>
                <a:ea typeface="Arial"/>
                <a:cs typeface="Arial"/>
                <a:sym typeface="Arial"/>
              </a:defRPr>
            </a:lvl8pPr>
            <a:lvl9pPr marR="0" lvl="8" algn="ctr" rtl="0">
              <a:spcBef>
                <a:spcPts val="0"/>
              </a:spcBef>
              <a:spcAft>
                <a:spcPts val="0"/>
              </a:spcAft>
              <a:buSzPts val="1400"/>
              <a:buNone/>
              <a:defRPr sz="2400" b="0" i="0" u="none" strike="noStrike" cap="none">
                <a:solidFill>
                  <a:srgbClr val="106636"/>
                </a:solidFill>
                <a:latin typeface="Arial"/>
                <a:ea typeface="Arial"/>
                <a:cs typeface="Arial"/>
                <a:sym typeface="Arial"/>
              </a:defRPr>
            </a:lvl9pPr>
          </a:lstStyle>
          <a:p>
            <a:endParaRPr/>
          </a:p>
        </p:txBody>
      </p:sp>
      <p:sp>
        <p:nvSpPr>
          <p:cNvPr id="62" name="Google Shape;62;p7"/>
          <p:cNvSpPr txBox="1">
            <a:spLocks noGrp="1"/>
          </p:cNvSpPr>
          <p:nvPr>
            <p:ph type="body" idx="1"/>
          </p:nvPr>
        </p:nvSpPr>
        <p:spPr>
          <a:xfrm>
            <a:off x="13996" y="782956"/>
            <a:ext cx="3350984" cy="477100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Clr>
                <a:schemeClr val="accent4"/>
              </a:buClr>
              <a:buSzPts val="1800"/>
              <a:buFont typeface="Arial"/>
              <a:buNone/>
              <a:defRPr sz="1800" b="0" i="0" u="none" strike="noStrike" cap="none">
                <a:solidFill>
                  <a:schemeClr val="accent4"/>
                </a:solidFill>
                <a:latin typeface="Arial"/>
                <a:ea typeface="Arial"/>
                <a:cs typeface="Arial"/>
                <a:sym typeface="Arial"/>
              </a:defRPr>
            </a:lvl1pPr>
            <a:lvl2pPr marL="914400" marR="0" lvl="1" indent="-228600" algn="l" rtl="0">
              <a:spcBef>
                <a:spcPts val="280"/>
              </a:spcBef>
              <a:spcAft>
                <a:spcPts val="0"/>
              </a:spcAft>
              <a:buClr>
                <a:srgbClr val="404040"/>
              </a:buClr>
              <a:buSzPts val="1400"/>
              <a:buFont typeface="Arial"/>
              <a:buNone/>
              <a:defRPr sz="1400" b="0" i="0" u="none" strike="noStrike" cap="none">
                <a:solidFill>
                  <a:srgbClr val="404040"/>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3" name="Google Shape;63;p7"/>
          <p:cNvSpPr txBox="1">
            <a:spLocks noGrp="1"/>
          </p:cNvSpPr>
          <p:nvPr>
            <p:ph type="body" idx="2"/>
          </p:nvPr>
        </p:nvSpPr>
        <p:spPr>
          <a:xfrm>
            <a:off x="12700" y="5553960"/>
            <a:ext cx="3352280" cy="688293"/>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E86E25"/>
              </a:buClr>
              <a:buSzPts val="1000"/>
              <a:buFont typeface="Arial"/>
              <a:buNone/>
              <a:defRPr sz="1000" b="0" i="0" u="none" strike="noStrike" cap="none">
                <a:solidFill>
                  <a:srgbClr val="E86E25"/>
                </a:solidFill>
                <a:latin typeface="Arial"/>
                <a:ea typeface="Arial"/>
                <a:cs typeface="Arial"/>
                <a:sym typeface="Arial"/>
              </a:defRPr>
            </a:lvl1pPr>
            <a:lvl2pPr marL="914400" marR="0" lvl="1" indent="-228600" algn="l" rtl="0">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 name="Google Shape;64;p7"/>
          <p:cNvSpPr txBox="1">
            <a:spLocks noGrp="1"/>
          </p:cNvSpPr>
          <p:nvPr>
            <p:ph type="body" idx="3"/>
          </p:nvPr>
        </p:nvSpPr>
        <p:spPr>
          <a:xfrm>
            <a:off x="3387840" y="1079048"/>
            <a:ext cx="5786275" cy="121420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1C75BC"/>
              </a:buClr>
              <a:buSzPts val="1600"/>
              <a:buFont typeface="Arial"/>
              <a:buNone/>
              <a:defRPr sz="1600" b="0" i="0" u="none" strike="noStrike" cap="none">
                <a:solidFill>
                  <a:srgbClr val="1C75BC"/>
                </a:solidFill>
                <a:latin typeface="Arial"/>
                <a:ea typeface="Arial"/>
                <a:cs typeface="Arial"/>
                <a:sym typeface="Arial"/>
              </a:defRPr>
            </a:lvl1pPr>
            <a:lvl2pPr marL="914400" marR="0" lvl="1" indent="-228600" algn="l" rtl="0">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5" name="Google Shape;65;p7"/>
          <p:cNvSpPr txBox="1">
            <a:spLocks noGrp="1"/>
          </p:cNvSpPr>
          <p:nvPr>
            <p:ph type="body" idx="4"/>
          </p:nvPr>
        </p:nvSpPr>
        <p:spPr>
          <a:xfrm>
            <a:off x="3387840" y="2641148"/>
            <a:ext cx="5786275" cy="121239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rgbClr val="1C75BC"/>
              </a:buClr>
              <a:buSzPts val="1600"/>
              <a:buFont typeface="Arial"/>
              <a:buNone/>
              <a:defRPr sz="1600" b="0" i="0" u="none" strike="noStrike" cap="none">
                <a:solidFill>
                  <a:srgbClr val="1C75BC"/>
                </a:solidFill>
                <a:latin typeface="Arial"/>
                <a:ea typeface="Arial"/>
                <a:cs typeface="Arial"/>
                <a:sym typeface="Arial"/>
              </a:defRPr>
            </a:lvl1pPr>
            <a:lvl2pPr marL="914400" marR="0" lvl="1" indent="-228600" algn="l" rtl="0">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6" name="Google Shape;66;p7"/>
          <p:cNvSpPr txBox="1">
            <a:spLocks noGrp="1"/>
          </p:cNvSpPr>
          <p:nvPr>
            <p:ph type="body" idx="5"/>
          </p:nvPr>
        </p:nvSpPr>
        <p:spPr>
          <a:xfrm>
            <a:off x="3387840" y="4214359"/>
            <a:ext cx="5786275" cy="2034041"/>
          </a:xfrm>
          <a:prstGeom prst="rect">
            <a:avLst/>
          </a:prstGeom>
          <a:noFill/>
          <a:ln>
            <a:noFill/>
          </a:ln>
        </p:spPr>
        <p:txBody>
          <a:bodyPr spcFirstLastPara="1" wrap="square" lIns="91425" tIns="45700" rIns="91425" bIns="45700" anchor="t" anchorCtr="0">
            <a:normAutofit/>
          </a:bodyPr>
          <a:lstStyle>
            <a:lvl1pPr marL="457200" marR="0" lvl="0" indent="-317500" algn="l" rtl="0">
              <a:spcBef>
                <a:spcPts val="280"/>
              </a:spcBef>
              <a:spcAft>
                <a:spcPts val="0"/>
              </a:spcAft>
              <a:buClr>
                <a:srgbClr val="1C75BC"/>
              </a:buClr>
              <a:buSzPts val="1400"/>
              <a:buFont typeface="Arial"/>
              <a:buChar char="‒"/>
              <a:defRPr sz="1400" b="0" i="0" u="none" strike="noStrike" cap="none">
                <a:solidFill>
                  <a:srgbClr val="1C75BC"/>
                </a:solidFill>
                <a:latin typeface="Arial"/>
                <a:ea typeface="Arial"/>
                <a:cs typeface="Arial"/>
                <a:sym typeface="Arial"/>
              </a:defRPr>
            </a:lvl1pPr>
            <a:lvl2pPr marL="914400" marR="0" lvl="1" indent="-228600" algn="l" rtl="0">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67" name="Google Shape;67;p7" descr="EES_Logo2015.jpg"/>
          <p:cNvPicPr preferRelativeResize="0"/>
          <p:nvPr/>
        </p:nvPicPr>
        <p:blipFill rotWithShape="1">
          <a:blip r:embed="rId2">
            <a:alphaModFix/>
          </a:blip>
          <a:srcRect/>
          <a:stretch/>
        </p:blipFill>
        <p:spPr>
          <a:xfrm>
            <a:off x="6705600" y="6323281"/>
            <a:ext cx="1351650" cy="365760"/>
          </a:xfrm>
          <a:prstGeom prst="rect">
            <a:avLst/>
          </a:prstGeom>
          <a:noFill/>
          <a:ln>
            <a:noFill/>
          </a:ln>
        </p:spPr>
      </p:pic>
      <p:pic>
        <p:nvPicPr>
          <p:cNvPr id="68" name="Google Shape;68;p7" descr="Berkeley_Lab_Logo_Small.png"/>
          <p:cNvPicPr preferRelativeResize="0"/>
          <p:nvPr/>
        </p:nvPicPr>
        <p:blipFill rotWithShape="1">
          <a:blip r:embed="rId3">
            <a:alphaModFix/>
          </a:blip>
          <a:srcRect/>
          <a:stretch/>
        </p:blipFill>
        <p:spPr>
          <a:xfrm>
            <a:off x="8077200" y="6248400"/>
            <a:ext cx="762000" cy="593313"/>
          </a:xfrm>
          <a:prstGeom prst="rect">
            <a:avLst/>
          </a:prstGeom>
          <a:noFill/>
          <a:ln>
            <a:noFill/>
          </a:ln>
        </p:spPr>
      </p:pic>
      <p:sp>
        <p:nvSpPr>
          <p:cNvPr id="69" name="Google Shape;69;p7"/>
          <p:cNvSpPr>
            <a:spLocks noGrp="1"/>
          </p:cNvSpPr>
          <p:nvPr>
            <p:ph type="pic" idx="6"/>
          </p:nvPr>
        </p:nvSpPr>
        <p:spPr>
          <a:xfrm>
            <a:off x="3387725" y="6323013"/>
            <a:ext cx="3187700" cy="439737"/>
          </a:xfrm>
          <a:prstGeom prst="rect">
            <a:avLst/>
          </a:prstGeom>
          <a:noFill/>
          <a:ln>
            <a:noFill/>
          </a:ln>
        </p:spPr>
        <p:txBody>
          <a:bodyPr spcFirstLastPara="1" wrap="square" lIns="91425" tIns="45700" rIns="91425" bIns="45700" anchor="t" anchorCtr="0">
            <a:noAutofit/>
          </a:bodyPr>
          <a:lstStyle>
            <a:lvl1pPr marR="0" lvl="0" algn="l" rtl="0">
              <a:spcBef>
                <a:spcPts val="220"/>
              </a:spcBef>
              <a:spcAft>
                <a:spcPts val="0"/>
              </a:spcAft>
              <a:buClr>
                <a:schemeClr val="accent4"/>
              </a:buClr>
              <a:buSzPts val="1100"/>
              <a:buFont typeface="Arial"/>
              <a:buNone/>
              <a:defRPr sz="1100" b="1" i="0" u="none" strike="noStrike" cap="none">
                <a:solidFill>
                  <a:schemeClr val="accent4"/>
                </a:solidFill>
                <a:latin typeface="Arial"/>
                <a:ea typeface="Arial"/>
                <a:cs typeface="Arial"/>
                <a:sym typeface="Arial"/>
              </a:defRPr>
            </a:lvl1pPr>
            <a:lvl2pPr marR="0" lvl="1" algn="l" rtl="0">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R="0" lvl="2"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0" name="Google Shape;70;p7"/>
          <p:cNvSpPr>
            <a:spLocks noGrp="1"/>
          </p:cNvSpPr>
          <p:nvPr>
            <p:ph type="pic" idx="7"/>
          </p:nvPr>
        </p:nvSpPr>
        <p:spPr>
          <a:xfrm>
            <a:off x="347345" y="6330633"/>
            <a:ext cx="2883535" cy="439737"/>
          </a:xfrm>
          <a:prstGeom prst="rect">
            <a:avLst/>
          </a:prstGeom>
          <a:noFill/>
          <a:ln>
            <a:noFill/>
          </a:ln>
        </p:spPr>
        <p:txBody>
          <a:bodyPr spcFirstLastPara="1" wrap="square" lIns="91425" tIns="45700" rIns="91425" bIns="45700" anchor="t" anchorCtr="0">
            <a:noAutofit/>
          </a:bodyPr>
          <a:lstStyle>
            <a:lvl1pPr marR="0" lvl="0" algn="l" rtl="0">
              <a:spcBef>
                <a:spcPts val="220"/>
              </a:spcBef>
              <a:spcAft>
                <a:spcPts val="0"/>
              </a:spcAft>
              <a:buClr>
                <a:schemeClr val="accent4"/>
              </a:buClr>
              <a:buSzPts val="1100"/>
              <a:buFont typeface="Arial"/>
              <a:buNone/>
              <a:defRPr sz="1100" b="1" i="0" u="none" strike="noStrike" cap="none">
                <a:solidFill>
                  <a:schemeClr val="accent4"/>
                </a:solidFill>
                <a:latin typeface="Arial"/>
                <a:ea typeface="Arial"/>
                <a:cs typeface="Arial"/>
                <a:sym typeface="Arial"/>
              </a:defRPr>
            </a:lvl1pPr>
            <a:lvl2pPr marR="0" lvl="1" algn="l" rtl="0">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R="0" lvl="2"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71" name="Google Shape;71;p7"/>
          <p:cNvCxnSpPr/>
          <p:nvPr/>
        </p:nvCxnSpPr>
        <p:spPr>
          <a:xfrm>
            <a:off x="0" y="734513"/>
            <a:ext cx="9144000" cy="0"/>
          </a:xfrm>
          <a:prstGeom prst="straightConnector1">
            <a:avLst/>
          </a:prstGeom>
          <a:noFill/>
          <a:ln w="50800" cap="flat" cmpd="thickThin">
            <a:solidFill>
              <a:srgbClr val="88AC2E"/>
            </a:solidFill>
            <a:prstDash val="solid"/>
            <a:round/>
            <a:headEnd type="none" w="sm" len="sm"/>
            <a:tailEnd type="none" w="sm" len="sm"/>
          </a:ln>
        </p:spPr>
      </p:cxnSp>
      <p:cxnSp>
        <p:nvCxnSpPr>
          <p:cNvPr id="72" name="Google Shape;72;p7"/>
          <p:cNvCxnSpPr/>
          <p:nvPr/>
        </p:nvCxnSpPr>
        <p:spPr>
          <a:xfrm>
            <a:off x="0" y="6242253"/>
            <a:ext cx="9144000" cy="0"/>
          </a:xfrm>
          <a:prstGeom prst="straightConnector1">
            <a:avLst/>
          </a:prstGeom>
          <a:noFill/>
          <a:ln w="31750" cap="flat" cmpd="sng">
            <a:solidFill>
              <a:srgbClr val="88AC2E"/>
            </a:solidFill>
            <a:prstDash val="solid"/>
            <a:round/>
            <a:headEnd type="none" w="sm" len="sm"/>
            <a:tailEnd type="none" w="sm" len="sm"/>
          </a:ln>
          <a:effectLst>
            <a:reflection endPos="50000" dist="12700" dir="5400000" sy="-100000" algn="bl" rotWithShape="0"/>
          </a:effectLst>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E-SC generic (BER or BES)">
  <p:cSld name="DOE-SC generic (BER or BES)">
    <p:bg>
      <p:bgPr>
        <a:blipFill>
          <a:blip r:embed="rId2">
            <a:alphaModFix/>
          </a:blip>
          <a:stretch>
            <a:fillRect/>
          </a:stretch>
        </a:blipFill>
        <a:effectLst/>
      </p:bgPr>
    </p:bg>
    <p:spTree>
      <p:nvGrpSpPr>
        <p:cNvPr id="1" name="Shape 77"/>
        <p:cNvGrpSpPr/>
        <p:nvPr/>
      </p:nvGrpSpPr>
      <p:grpSpPr>
        <a:xfrm>
          <a:off x="0" y="0"/>
          <a:ext cx="0" cy="0"/>
          <a:chOff x="0" y="0"/>
          <a:chExt cx="0" cy="0"/>
        </a:xfrm>
      </p:grpSpPr>
      <p:sp>
        <p:nvSpPr>
          <p:cNvPr id="78" name="Google Shape;78;p9"/>
          <p:cNvSpPr txBox="1">
            <a:spLocks noGrp="1"/>
          </p:cNvSpPr>
          <p:nvPr>
            <p:ph type="title"/>
          </p:nvPr>
        </p:nvSpPr>
        <p:spPr>
          <a:xfrm>
            <a:off x="366486" y="-4627"/>
            <a:ext cx="8392886" cy="70866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2400" b="1" i="0" u="none" strike="noStrike" cap="none">
                <a:solidFill>
                  <a:srgbClr val="008000"/>
                </a:solidFill>
                <a:latin typeface="Arial"/>
                <a:ea typeface="Arial"/>
                <a:cs typeface="Arial"/>
                <a:sym typeface="Arial"/>
              </a:defRPr>
            </a:lvl1pPr>
            <a:lvl2pPr marR="0" lvl="1" algn="ctr" rtl="0">
              <a:spcBef>
                <a:spcPts val="0"/>
              </a:spcBef>
              <a:spcAft>
                <a:spcPts val="0"/>
              </a:spcAft>
              <a:buSzPts val="1400"/>
              <a:buNone/>
              <a:defRPr sz="2400" b="0" i="0" u="none" strike="noStrike" cap="none">
                <a:solidFill>
                  <a:srgbClr val="106636"/>
                </a:solidFill>
                <a:latin typeface="Arial"/>
                <a:ea typeface="Arial"/>
                <a:cs typeface="Arial"/>
                <a:sym typeface="Arial"/>
              </a:defRPr>
            </a:lvl2pPr>
            <a:lvl3pPr marR="0" lvl="2" algn="ctr" rtl="0">
              <a:spcBef>
                <a:spcPts val="0"/>
              </a:spcBef>
              <a:spcAft>
                <a:spcPts val="0"/>
              </a:spcAft>
              <a:buSzPts val="1400"/>
              <a:buNone/>
              <a:defRPr sz="2400" b="0" i="0" u="none" strike="noStrike" cap="none">
                <a:solidFill>
                  <a:srgbClr val="106636"/>
                </a:solidFill>
                <a:latin typeface="Arial"/>
                <a:ea typeface="Arial"/>
                <a:cs typeface="Arial"/>
                <a:sym typeface="Arial"/>
              </a:defRPr>
            </a:lvl3pPr>
            <a:lvl4pPr marR="0" lvl="3" algn="ctr" rtl="0">
              <a:spcBef>
                <a:spcPts val="0"/>
              </a:spcBef>
              <a:spcAft>
                <a:spcPts val="0"/>
              </a:spcAft>
              <a:buSzPts val="1400"/>
              <a:buNone/>
              <a:defRPr sz="2400" b="0" i="0" u="none" strike="noStrike" cap="none">
                <a:solidFill>
                  <a:srgbClr val="106636"/>
                </a:solidFill>
                <a:latin typeface="Arial"/>
                <a:ea typeface="Arial"/>
                <a:cs typeface="Arial"/>
                <a:sym typeface="Arial"/>
              </a:defRPr>
            </a:lvl4pPr>
            <a:lvl5pPr marR="0" lvl="4" algn="ctr" rtl="0">
              <a:spcBef>
                <a:spcPts val="0"/>
              </a:spcBef>
              <a:spcAft>
                <a:spcPts val="0"/>
              </a:spcAft>
              <a:buSzPts val="1400"/>
              <a:buNone/>
              <a:defRPr sz="2400" b="0" i="0" u="none" strike="noStrike" cap="none">
                <a:solidFill>
                  <a:srgbClr val="106636"/>
                </a:solidFill>
                <a:latin typeface="Arial"/>
                <a:ea typeface="Arial"/>
                <a:cs typeface="Arial"/>
                <a:sym typeface="Arial"/>
              </a:defRPr>
            </a:lvl5pPr>
            <a:lvl6pPr marR="0" lvl="5" algn="ctr" rtl="0">
              <a:spcBef>
                <a:spcPts val="0"/>
              </a:spcBef>
              <a:spcAft>
                <a:spcPts val="0"/>
              </a:spcAft>
              <a:buSzPts val="1400"/>
              <a:buNone/>
              <a:defRPr sz="2400" b="0" i="0" u="none" strike="noStrike" cap="none">
                <a:solidFill>
                  <a:srgbClr val="106636"/>
                </a:solidFill>
                <a:latin typeface="Arial"/>
                <a:ea typeface="Arial"/>
                <a:cs typeface="Arial"/>
                <a:sym typeface="Arial"/>
              </a:defRPr>
            </a:lvl6pPr>
            <a:lvl7pPr marR="0" lvl="6" algn="ctr" rtl="0">
              <a:spcBef>
                <a:spcPts val="0"/>
              </a:spcBef>
              <a:spcAft>
                <a:spcPts val="0"/>
              </a:spcAft>
              <a:buSzPts val="1400"/>
              <a:buNone/>
              <a:defRPr sz="2400" b="0" i="0" u="none" strike="noStrike" cap="none">
                <a:solidFill>
                  <a:srgbClr val="106636"/>
                </a:solidFill>
                <a:latin typeface="Arial"/>
                <a:ea typeface="Arial"/>
                <a:cs typeface="Arial"/>
                <a:sym typeface="Arial"/>
              </a:defRPr>
            </a:lvl7pPr>
            <a:lvl8pPr marR="0" lvl="7" algn="ctr" rtl="0">
              <a:spcBef>
                <a:spcPts val="0"/>
              </a:spcBef>
              <a:spcAft>
                <a:spcPts val="0"/>
              </a:spcAft>
              <a:buSzPts val="1400"/>
              <a:buNone/>
              <a:defRPr sz="2400" b="0" i="0" u="none" strike="noStrike" cap="none">
                <a:solidFill>
                  <a:srgbClr val="106636"/>
                </a:solidFill>
                <a:latin typeface="Arial"/>
                <a:ea typeface="Arial"/>
                <a:cs typeface="Arial"/>
                <a:sym typeface="Arial"/>
              </a:defRPr>
            </a:lvl8pPr>
            <a:lvl9pPr marR="0" lvl="8" algn="ctr" rtl="0">
              <a:spcBef>
                <a:spcPts val="0"/>
              </a:spcBef>
              <a:spcAft>
                <a:spcPts val="0"/>
              </a:spcAft>
              <a:buSzPts val="1400"/>
              <a:buNone/>
              <a:defRPr sz="2400" b="0" i="0" u="none" strike="noStrike" cap="none">
                <a:solidFill>
                  <a:srgbClr val="106636"/>
                </a:solidFill>
                <a:latin typeface="Arial"/>
                <a:ea typeface="Arial"/>
                <a:cs typeface="Arial"/>
                <a:sym typeface="Arial"/>
              </a:defRPr>
            </a:lvl9pPr>
          </a:lstStyle>
          <a:p>
            <a:endParaRPr/>
          </a:p>
        </p:txBody>
      </p:sp>
      <p:sp>
        <p:nvSpPr>
          <p:cNvPr id="79" name="Google Shape;79;p9"/>
          <p:cNvSpPr txBox="1">
            <a:spLocks noGrp="1"/>
          </p:cNvSpPr>
          <p:nvPr>
            <p:ph type="body" idx="1"/>
          </p:nvPr>
        </p:nvSpPr>
        <p:spPr>
          <a:xfrm>
            <a:off x="4572000" y="762798"/>
            <a:ext cx="4532604" cy="265291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Clr>
                <a:srgbClr val="008000"/>
              </a:buClr>
              <a:buSzPts val="1800"/>
              <a:buFont typeface="Arial"/>
              <a:buNone/>
              <a:defRPr sz="1800" b="0" i="0" u="none" strike="noStrike" cap="none">
                <a:solidFill>
                  <a:srgbClr val="008000"/>
                </a:solidFill>
                <a:latin typeface="Arial"/>
                <a:ea typeface="Arial"/>
                <a:cs typeface="Arial"/>
                <a:sym typeface="Arial"/>
              </a:defRPr>
            </a:lvl1pPr>
            <a:lvl2pPr marL="914400" marR="0" lvl="1" indent="-228600" algn="l" rtl="0">
              <a:spcBef>
                <a:spcPts val="280"/>
              </a:spcBef>
              <a:spcAft>
                <a:spcPts val="0"/>
              </a:spcAft>
              <a:buClr>
                <a:srgbClr val="404040"/>
              </a:buClr>
              <a:buSzPts val="1400"/>
              <a:buFont typeface="Arial"/>
              <a:buNone/>
              <a:defRPr sz="1400" b="0" i="0" u="none" strike="noStrike" cap="none">
                <a:solidFill>
                  <a:srgbClr val="404040"/>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0" name="Google Shape;80;p9"/>
          <p:cNvSpPr txBox="1">
            <a:spLocks noGrp="1"/>
          </p:cNvSpPr>
          <p:nvPr>
            <p:ph type="body" idx="2"/>
          </p:nvPr>
        </p:nvSpPr>
        <p:spPr>
          <a:xfrm>
            <a:off x="366486" y="5764793"/>
            <a:ext cx="8392886" cy="47746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0"/>
              </a:spcBef>
              <a:spcAft>
                <a:spcPts val="0"/>
              </a:spcAft>
              <a:buClr>
                <a:srgbClr val="008000"/>
              </a:buClr>
              <a:buSzPts val="1000"/>
              <a:buFont typeface="Arial"/>
              <a:buNone/>
              <a:defRPr sz="1000" b="0" i="0" u="none" strike="noStrike" cap="none">
                <a:solidFill>
                  <a:srgbClr val="008000"/>
                </a:solidFill>
                <a:latin typeface="Arial"/>
                <a:ea typeface="Arial"/>
                <a:cs typeface="Arial"/>
                <a:sym typeface="Arial"/>
              </a:defRPr>
            </a:lvl1pPr>
            <a:lvl2pPr marL="914400" marR="0" lvl="1" indent="-228600" algn="l" rtl="0">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1" name="Google Shape;81;p9"/>
          <p:cNvSpPr txBox="1">
            <a:spLocks noGrp="1"/>
          </p:cNvSpPr>
          <p:nvPr>
            <p:ph type="body" idx="3"/>
          </p:nvPr>
        </p:nvSpPr>
        <p:spPr>
          <a:xfrm>
            <a:off x="0" y="1059206"/>
            <a:ext cx="4627515" cy="2356511"/>
          </a:xfrm>
          <a:prstGeom prst="rect">
            <a:avLst/>
          </a:prstGeom>
          <a:noFill/>
          <a:ln>
            <a:noFill/>
          </a:ln>
        </p:spPr>
        <p:txBody>
          <a:bodyPr spcFirstLastPara="1" wrap="square" lIns="91425" tIns="45700" rIns="91425" bIns="45700" anchor="t" anchorCtr="0">
            <a:noAutofit/>
          </a:bodyPr>
          <a:lstStyle>
            <a:lvl1pPr marL="457200" marR="0" lvl="0" indent="-228600" algn="just"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2" name="Google Shape;82;p9"/>
          <p:cNvSpPr txBox="1">
            <a:spLocks noGrp="1"/>
          </p:cNvSpPr>
          <p:nvPr>
            <p:ph type="body" idx="4"/>
          </p:nvPr>
        </p:nvSpPr>
        <p:spPr>
          <a:xfrm>
            <a:off x="0" y="3730751"/>
            <a:ext cx="4627515" cy="2034041"/>
          </a:xfrm>
          <a:prstGeom prst="rect">
            <a:avLst/>
          </a:prstGeom>
          <a:noFill/>
          <a:ln>
            <a:noFill/>
          </a:ln>
        </p:spPr>
        <p:txBody>
          <a:bodyPr spcFirstLastPara="1" wrap="square" lIns="91425" tIns="45700" rIns="91425" bIns="45700" anchor="t" anchorCtr="0">
            <a:noAutofit/>
          </a:bodyPr>
          <a:lstStyle>
            <a:lvl1pPr marL="457200" marR="0" lvl="0" indent="-228600" algn="just"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3" name="Google Shape;83;p9"/>
          <p:cNvSpPr txBox="1">
            <a:spLocks noGrp="1"/>
          </p:cNvSpPr>
          <p:nvPr>
            <p:ph type="body" idx="5"/>
          </p:nvPr>
        </p:nvSpPr>
        <p:spPr>
          <a:xfrm>
            <a:off x="4572000" y="3730752"/>
            <a:ext cx="4627515" cy="2034041"/>
          </a:xfrm>
          <a:prstGeom prst="rect">
            <a:avLst/>
          </a:prstGeom>
          <a:noFill/>
          <a:ln>
            <a:noFill/>
          </a:ln>
        </p:spPr>
        <p:txBody>
          <a:bodyPr spcFirstLastPara="1" wrap="square" lIns="91425" tIns="45700" rIns="91425" bIns="45700" anchor="t" anchorCtr="0">
            <a:normAutofit/>
          </a:bodyPr>
          <a:lstStyle>
            <a:lvl1pPr marL="457200" marR="0" lvl="0" indent="-317500" algn="just"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84" name="Google Shape;84;p9" descr="horizontal-logo-green-text.jpg"/>
          <p:cNvPicPr preferRelativeResize="0"/>
          <p:nvPr/>
        </p:nvPicPr>
        <p:blipFill rotWithShape="1">
          <a:blip r:embed="rId3">
            <a:alphaModFix/>
          </a:blip>
          <a:srcRect/>
          <a:stretch/>
        </p:blipFill>
        <p:spPr>
          <a:xfrm>
            <a:off x="457200" y="6354776"/>
            <a:ext cx="2438400" cy="407987"/>
          </a:xfrm>
          <a:prstGeom prst="rect">
            <a:avLst/>
          </a:prstGeom>
          <a:noFill/>
          <a:ln>
            <a:noFill/>
          </a:ln>
        </p:spPr>
      </p:pic>
      <p:pic>
        <p:nvPicPr>
          <p:cNvPr id="85" name="Google Shape;85;p9" descr="EES_Logo2015.jpg"/>
          <p:cNvPicPr preferRelativeResize="0"/>
          <p:nvPr/>
        </p:nvPicPr>
        <p:blipFill rotWithShape="1">
          <a:blip r:embed="rId4">
            <a:alphaModFix/>
          </a:blip>
          <a:srcRect/>
          <a:stretch/>
        </p:blipFill>
        <p:spPr>
          <a:xfrm>
            <a:off x="6705600" y="6323281"/>
            <a:ext cx="1351650" cy="365760"/>
          </a:xfrm>
          <a:prstGeom prst="rect">
            <a:avLst/>
          </a:prstGeom>
          <a:noFill/>
          <a:ln>
            <a:noFill/>
          </a:ln>
        </p:spPr>
      </p:pic>
      <p:pic>
        <p:nvPicPr>
          <p:cNvPr id="86" name="Google Shape;86;p9" descr="Berkeley_Lab_Logo_Small.png"/>
          <p:cNvPicPr preferRelativeResize="0"/>
          <p:nvPr/>
        </p:nvPicPr>
        <p:blipFill rotWithShape="1">
          <a:blip r:embed="rId5">
            <a:alphaModFix/>
          </a:blip>
          <a:srcRect/>
          <a:stretch/>
        </p:blipFill>
        <p:spPr>
          <a:xfrm>
            <a:off x="8077200" y="6248400"/>
            <a:ext cx="762000" cy="593313"/>
          </a:xfrm>
          <a:prstGeom prst="rect">
            <a:avLst/>
          </a:prstGeom>
          <a:noFill/>
          <a:ln>
            <a:noFill/>
          </a:ln>
        </p:spPr>
      </p:pic>
      <p:sp>
        <p:nvSpPr>
          <p:cNvPr id="87" name="Google Shape;87;p9"/>
          <p:cNvSpPr>
            <a:spLocks noGrp="1"/>
          </p:cNvSpPr>
          <p:nvPr>
            <p:ph type="pic" idx="6"/>
          </p:nvPr>
        </p:nvSpPr>
        <p:spPr>
          <a:xfrm>
            <a:off x="3387725" y="6323013"/>
            <a:ext cx="3187700" cy="439737"/>
          </a:xfrm>
          <a:prstGeom prst="rect">
            <a:avLst/>
          </a:prstGeom>
          <a:noFill/>
          <a:ln>
            <a:noFill/>
          </a:ln>
        </p:spPr>
        <p:txBody>
          <a:bodyPr spcFirstLastPara="1" wrap="square" lIns="91425" tIns="45700" rIns="91425" bIns="45700" anchor="t" anchorCtr="0">
            <a:noAutofit/>
          </a:bodyPr>
          <a:lstStyle>
            <a:lvl1pPr marR="0" lvl="0" algn="l" rtl="0">
              <a:spcBef>
                <a:spcPts val="220"/>
              </a:spcBef>
              <a:spcAft>
                <a:spcPts val="0"/>
              </a:spcAft>
              <a:buClr>
                <a:srgbClr val="E86E25"/>
              </a:buClr>
              <a:buSzPts val="1100"/>
              <a:buFont typeface="Arial"/>
              <a:buNone/>
              <a:defRPr sz="1100" b="1" i="0" u="none" strike="noStrike" cap="none">
                <a:solidFill>
                  <a:srgbClr val="E86E25"/>
                </a:solidFill>
                <a:latin typeface="Arial"/>
                <a:ea typeface="Arial"/>
                <a:cs typeface="Arial"/>
                <a:sym typeface="Arial"/>
              </a:defRPr>
            </a:lvl1pPr>
            <a:lvl2pPr marR="0" lvl="1" algn="l" rtl="0">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R="0" lvl="2"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Watershed Function SFA">
  <p:cSld name="Watershed Function SFA">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10"/>
          <p:cNvSpPr txBox="1">
            <a:spLocks noGrp="1"/>
          </p:cNvSpPr>
          <p:nvPr>
            <p:ph type="title"/>
          </p:nvPr>
        </p:nvSpPr>
        <p:spPr>
          <a:xfrm>
            <a:off x="366486" y="-4627"/>
            <a:ext cx="8392886" cy="70866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2400" b="1" i="0" u="none" strike="noStrike" cap="none">
                <a:solidFill>
                  <a:srgbClr val="008000"/>
                </a:solidFill>
                <a:latin typeface="Arial"/>
                <a:ea typeface="Arial"/>
                <a:cs typeface="Arial"/>
                <a:sym typeface="Arial"/>
              </a:defRPr>
            </a:lvl1pPr>
            <a:lvl2pPr marR="0" lvl="1" algn="ctr" rtl="0">
              <a:spcBef>
                <a:spcPts val="0"/>
              </a:spcBef>
              <a:spcAft>
                <a:spcPts val="0"/>
              </a:spcAft>
              <a:buSzPts val="1400"/>
              <a:buNone/>
              <a:defRPr sz="2400" b="0" i="0" u="none" strike="noStrike" cap="none">
                <a:solidFill>
                  <a:srgbClr val="106636"/>
                </a:solidFill>
                <a:latin typeface="Arial"/>
                <a:ea typeface="Arial"/>
                <a:cs typeface="Arial"/>
                <a:sym typeface="Arial"/>
              </a:defRPr>
            </a:lvl2pPr>
            <a:lvl3pPr marR="0" lvl="2" algn="ctr" rtl="0">
              <a:spcBef>
                <a:spcPts val="0"/>
              </a:spcBef>
              <a:spcAft>
                <a:spcPts val="0"/>
              </a:spcAft>
              <a:buSzPts val="1400"/>
              <a:buNone/>
              <a:defRPr sz="2400" b="0" i="0" u="none" strike="noStrike" cap="none">
                <a:solidFill>
                  <a:srgbClr val="106636"/>
                </a:solidFill>
                <a:latin typeface="Arial"/>
                <a:ea typeface="Arial"/>
                <a:cs typeface="Arial"/>
                <a:sym typeface="Arial"/>
              </a:defRPr>
            </a:lvl3pPr>
            <a:lvl4pPr marR="0" lvl="3" algn="ctr" rtl="0">
              <a:spcBef>
                <a:spcPts val="0"/>
              </a:spcBef>
              <a:spcAft>
                <a:spcPts val="0"/>
              </a:spcAft>
              <a:buSzPts val="1400"/>
              <a:buNone/>
              <a:defRPr sz="2400" b="0" i="0" u="none" strike="noStrike" cap="none">
                <a:solidFill>
                  <a:srgbClr val="106636"/>
                </a:solidFill>
                <a:latin typeface="Arial"/>
                <a:ea typeface="Arial"/>
                <a:cs typeface="Arial"/>
                <a:sym typeface="Arial"/>
              </a:defRPr>
            </a:lvl4pPr>
            <a:lvl5pPr marR="0" lvl="4" algn="ctr" rtl="0">
              <a:spcBef>
                <a:spcPts val="0"/>
              </a:spcBef>
              <a:spcAft>
                <a:spcPts val="0"/>
              </a:spcAft>
              <a:buSzPts val="1400"/>
              <a:buNone/>
              <a:defRPr sz="2400" b="0" i="0" u="none" strike="noStrike" cap="none">
                <a:solidFill>
                  <a:srgbClr val="106636"/>
                </a:solidFill>
                <a:latin typeface="Arial"/>
                <a:ea typeface="Arial"/>
                <a:cs typeface="Arial"/>
                <a:sym typeface="Arial"/>
              </a:defRPr>
            </a:lvl5pPr>
            <a:lvl6pPr marR="0" lvl="5" algn="ctr" rtl="0">
              <a:spcBef>
                <a:spcPts val="0"/>
              </a:spcBef>
              <a:spcAft>
                <a:spcPts val="0"/>
              </a:spcAft>
              <a:buSzPts val="1400"/>
              <a:buNone/>
              <a:defRPr sz="2400" b="0" i="0" u="none" strike="noStrike" cap="none">
                <a:solidFill>
                  <a:srgbClr val="106636"/>
                </a:solidFill>
                <a:latin typeface="Arial"/>
                <a:ea typeface="Arial"/>
                <a:cs typeface="Arial"/>
                <a:sym typeface="Arial"/>
              </a:defRPr>
            </a:lvl6pPr>
            <a:lvl7pPr marR="0" lvl="6" algn="ctr" rtl="0">
              <a:spcBef>
                <a:spcPts val="0"/>
              </a:spcBef>
              <a:spcAft>
                <a:spcPts val="0"/>
              </a:spcAft>
              <a:buSzPts val="1400"/>
              <a:buNone/>
              <a:defRPr sz="2400" b="0" i="0" u="none" strike="noStrike" cap="none">
                <a:solidFill>
                  <a:srgbClr val="106636"/>
                </a:solidFill>
                <a:latin typeface="Arial"/>
                <a:ea typeface="Arial"/>
                <a:cs typeface="Arial"/>
                <a:sym typeface="Arial"/>
              </a:defRPr>
            </a:lvl7pPr>
            <a:lvl8pPr marR="0" lvl="7" algn="ctr" rtl="0">
              <a:spcBef>
                <a:spcPts val="0"/>
              </a:spcBef>
              <a:spcAft>
                <a:spcPts val="0"/>
              </a:spcAft>
              <a:buSzPts val="1400"/>
              <a:buNone/>
              <a:defRPr sz="2400" b="0" i="0" u="none" strike="noStrike" cap="none">
                <a:solidFill>
                  <a:srgbClr val="106636"/>
                </a:solidFill>
                <a:latin typeface="Arial"/>
                <a:ea typeface="Arial"/>
                <a:cs typeface="Arial"/>
                <a:sym typeface="Arial"/>
              </a:defRPr>
            </a:lvl8pPr>
            <a:lvl9pPr marR="0" lvl="8" algn="ctr" rtl="0">
              <a:spcBef>
                <a:spcPts val="0"/>
              </a:spcBef>
              <a:spcAft>
                <a:spcPts val="0"/>
              </a:spcAft>
              <a:buSzPts val="1400"/>
              <a:buNone/>
              <a:defRPr sz="2400" b="0" i="0" u="none" strike="noStrike" cap="none">
                <a:solidFill>
                  <a:srgbClr val="106636"/>
                </a:solidFill>
                <a:latin typeface="Arial"/>
                <a:ea typeface="Arial"/>
                <a:cs typeface="Arial"/>
                <a:sym typeface="Arial"/>
              </a:defRPr>
            </a:lvl9pPr>
          </a:lstStyle>
          <a:p>
            <a:endParaRPr/>
          </a:p>
        </p:txBody>
      </p:sp>
      <p:pic>
        <p:nvPicPr>
          <p:cNvPr id="90" name="Google Shape;90;p10" descr="horizontal-logo-green-text.jpg"/>
          <p:cNvPicPr preferRelativeResize="0"/>
          <p:nvPr/>
        </p:nvPicPr>
        <p:blipFill rotWithShape="1">
          <a:blip r:embed="rId3">
            <a:alphaModFix/>
          </a:blip>
          <a:srcRect/>
          <a:stretch/>
        </p:blipFill>
        <p:spPr>
          <a:xfrm>
            <a:off x="457200" y="6354776"/>
            <a:ext cx="2438400" cy="407987"/>
          </a:xfrm>
          <a:prstGeom prst="rect">
            <a:avLst/>
          </a:prstGeom>
          <a:noFill/>
          <a:ln>
            <a:noFill/>
          </a:ln>
        </p:spPr>
      </p:pic>
      <p:pic>
        <p:nvPicPr>
          <p:cNvPr id="91" name="Google Shape;91;p10" descr="EES_Logo2015.jpg"/>
          <p:cNvPicPr preferRelativeResize="0"/>
          <p:nvPr/>
        </p:nvPicPr>
        <p:blipFill rotWithShape="1">
          <a:blip r:embed="rId4">
            <a:alphaModFix/>
          </a:blip>
          <a:srcRect/>
          <a:stretch/>
        </p:blipFill>
        <p:spPr>
          <a:xfrm>
            <a:off x="6705600" y="6323281"/>
            <a:ext cx="1351650" cy="365760"/>
          </a:xfrm>
          <a:prstGeom prst="rect">
            <a:avLst/>
          </a:prstGeom>
          <a:noFill/>
          <a:ln>
            <a:noFill/>
          </a:ln>
        </p:spPr>
      </p:pic>
      <p:pic>
        <p:nvPicPr>
          <p:cNvPr id="92" name="Google Shape;92;p10" descr="Berkeley_Lab_Logo_Small.png"/>
          <p:cNvPicPr preferRelativeResize="0"/>
          <p:nvPr/>
        </p:nvPicPr>
        <p:blipFill rotWithShape="1">
          <a:blip r:embed="rId5">
            <a:alphaModFix/>
          </a:blip>
          <a:srcRect/>
          <a:stretch/>
        </p:blipFill>
        <p:spPr>
          <a:xfrm>
            <a:off x="8077200" y="6248400"/>
            <a:ext cx="762000" cy="593313"/>
          </a:xfrm>
          <a:prstGeom prst="rect">
            <a:avLst/>
          </a:prstGeom>
          <a:noFill/>
          <a:ln>
            <a:noFill/>
          </a:ln>
        </p:spPr>
      </p:pic>
      <p:pic>
        <p:nvPicPr>
          <p:cNvPr id="93" name="Google Shape;93;p10" descr="ERSP_2010(SBR)-logo.png"/>
          <p:cNvPicPr preferRelativeResize="0"/>
          <p:nvPr/>
        </p:nvPicPr>
        <p:blipFill rotWithShape="1">
          <a:blip r:embed="rId6">
            <a:alphaModFix/>
          </a:blip>
          <a:srcRect/>
          <a:stretch/>
        </p:blipFill>
        <p:spPr>
          <a:xfrm>
            <a:off x="3113679" y="6294120"/>
            <a:ext cx="548640" cy="536473"/>
          </a:xfrm>
          <a:prstGeom prst="rect">
            <a:avLst/>
          </a:prstGeom>
          <a:noFill/>
          <a:ln>
            <a:noFill/>
          </a:ln>
        </p:spPr>
      </p:pic>
      <p:pic>
        <p:nvPicPr>
          <p:cNvPr id="94" name="Google Shape;94;p10"/>
          <p:cNvPicPr preferRelativeResize="0"/>
          <p:nvPr/>
        </p:nvPicPr>
        <p:blipFill rotWithShape="1">
          <a:blip r:embed="rId7">
            <a:alphaModFix/>
          </a:blip>
          <a:srcRect/>
          <a:stretch/>
        </p:blipFill>
        <p:spPr>
          <a:xfrm>
            <a:off x="5960576" y="6293639"/>
            <a:ext cx="548640" cy="524054"/>
          </a:xfrm>
          <a:prstGeom prst="rect">
            <a:avLst/>
          </a:prstGeom>
          <a:noFill/>
          <a:ln>
            <a:noFill/>
          </a:ln>
        </p:spPr>
      </p:pic>
      <p:sp>
        <p:nvSpPr>
          <p:cNvPr id="95" name="Google Shape;95;p10"/>
          <p:cNvSpPr txBox="1">
            <a:spLocks noGrp="1"/>
          </p:cNvSpPr>
          <p:nvPr>
            <p:ph type="body" idx="1"/>
          </p:nvPr>
        </p:nvSpPr>
        <p:spPr>
          <a:xfrm>
            <a:off x="4572000" y="762798"/>
            <a:ext cx="4532604" cy="265291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Clr>
                <a:srgbClr val="008000"/>
              </a:buClr>
              <a:buSzPts val="1800"/>
              <a:buFont typeface="Arial"/>
              <a:buNone/>
              <a:defRPr sz="1800" b="0" i="0" u="none" strike="noStrike" cap="none">
                <a:solidFill>
                  <a:srgbClr val="008000"/>
                </a:solidFill>
                <a:latin typeface="Arial"/>
                <a:ea typeface="Arial"/>
                <a:cs typeface="Arial"/>
                <a:sym typeface="Arial"/>
              </a:defRPr>
            </a:lvl1pPr>
            <a:lvl2pPr marL="914400" marR="0" lvl="1" indent="-228600" algn="l" rtl="0">
              <a:spcBef>
                <a:spcPts val="280"/>
              </a:spcBef>
              <a:spcAft>
                <a:spcPts val="0"/>
              </a:spcAft>
              <a:buClr>
                <a:srgbClr val="404040"/>
              </a:buClr>
              <a:buSzPts val="1400"/>
              <a:buFont typeface="Arial"/>
              <a:buNone/>
              <a:defRPr sz="1400" b="0" i="0" u="none" strike="noStrike" cap="none">
                <a:solidFill>
                  <a:srgbClr val="404040"/>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6" name="Google Shape;96;p10"/>
          <p:cNvSpPr txBox="1">
            <a:spLocks noGrp="1"/>
          </p:cNvSpPr>
          <p:nvPr>
            <p:ph type="body" idx="2"/>
          </p:nvPr>
        </p:nvSpPr>
        <p:spPr>
          <a:xfrm>
            <a:off x="366486" y="5764793"/>
            <a:ext cx="8392886" cy="47746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0"/>
              </a:spcBef>
              <a:spcAft>
                <a:spcPts val="0"/>
              </a:spcAft>
              <a:buClr>
                <a:srgbClr val="008000"/>
              </a:buClr>
              <a:buSzPts val="1000"/>
              <a:buFont typeface="Arial"/>
              <a:buNone/>
              <a:defRPr sz="1000" b="0" i="0" u="none" strike="noStrike" cap="none">
                <a:solidFill>
                  <a:srgbClr val="008000"/>
                </a:solidFill>
                <a:latin typeface="Arial"/>
                <a:ea typeface="Arial"/>
                <a:cs typeface="Arial"/>
                <a:sym typeface="Arial"/>
              </a:defRPr>
            </a:lvl1pPr>
            <a:lvl2pPr marL="914400" marR="0" lvl="1" indent="-228600" algn="l" rtl="0">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7" name="Google Shape;97;p10"/>
          <p:cNvSpPr txBox="1">
            <a:spLocks noGrp="1"/>
          </p:cNvSpPr>
          <p:nvPr>
            <p:ph type="body" idx="3"/>
          </p:nvPr>
        </p:nvSpPr>
        <p:spPr>
          <a:xfrm>
            <a:off x="0" y="1059206"/>
            <a:ext cx="4627515" cy="2356511"/>
          </a:xfrm>
          <a:prstGeom prst="rect">
            <a:avLst/>
          </a:prstGeom>
          <a:noFill/>
          <a:ln>
            <a:noFill/>
          </a:ln>
        </p:spPr>
        <p:txBody>
          <a:bodyPr spcFirstLastPara="1" wrap="square" lIns="91425" tIns="45700" rIns="91425" bIns="45700" anchor="t" anchorCtr="0">
            <a:noAutofit/>
          </a:bodyPr>
          <a:lstStyle>
            <a:lvl1pPr marL="457200" marR="0" lvl="0" indent="-228600" algn="just"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8" name="Google Shape;98;p10"/>
          <p:cNvSpPr txBox="1">
            <a:spLocks noGrp="1"/>
          </p:cNvSpPr>
          <p:nvPr>
            <p:ph type="body" idx="4"/>
          </p:nvPr>
        </p:nvSpPr>
        <p:spPr>
          <a:xfrm>
            <a:off x="0" y="3730751"/>
            <a:ext cx="4627515" cy="2034041"/>
          </a:xfrm>
          <a:prstGeom prst="rect">
            <a:avLst/>
          </a:prstGeom>
          <a:noFill/>
          <a:ln>
            <a:noFill/>
          </a:ln>
        </p:spPr>
        <p:txBody>
          <a:bodyPr spcFirstLastPara="1" wrap="square" lIns="91425" tIns="45700" rIns="91425" bIns="45700" anchor="t" anchorCtr="0">
            <a:noAutofit/>
          </a:bodyPr>
          <a:lstStyle>
            <a:lvl1pPr marL="457200" marR="0" lvl="0" indent="-228600" algn="just"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9" name="Google Shape;99;p10"/>
          <p:cNvSpPr txBox="1">
            <a:spLocks noGrp="1"/>
          </p:cNvSpPr>
          <p:nvPr>
            <p:ph type="body" idx="5"/>
          </p:nvPr>
        </p:nvSpPr>
        <p:spPr>
          <a:xfrm>
            <a:off x="4572000" y="3730752"/>
            <a:ext cx="4627515" cy="2034041"/>
          </a:xfrm>
          <a:prstGeom prst="rect">
            <a:avLst/>
          </a:prstGeom>
          <a:noFill/>
          <a:ln>
            <a:noFill/>
          </a:ln>
        </p:spPr>
        <p:txBody>
          <a:bodyPr spcFirstLastPara="1" wrap="square" lIns="91425" tIns="45700" rIns="91425" bIns="45700" anchor="t" anchorCtr="0">
            <a:normAutofit/>
          </a:bodyPr>
          <a:lstStyle>
            <a:lvl1pPr marL="457200" marR="0" lvl="0" indent="-317500" algn="just"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0" name="Google Shape;100;p10"/>
          <p:cNvSpPr txBox="1">
            <a:spLocks noGrp="1"/>
          </p:cNvSpPr>
          <p:nvPr>
            <p:ph type="body" idx="6"/>
          </p:nvPr>
        </p:nvSpPr>
        <p:spPr>
          <a:xfrm>
            <a:off x="3662319" y="6260098"/>
            <a:ext cx="2298257" cy="55759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00"/>
              </a:spcBef>
              <a:spcAft>
                <a:spcPts val="0"/>
              </a:spcAft>
              <a:buClr>
                <a:srgbClr val="008000"/>
              </a:buClr>
              <a:buSzPts val="1000"/>
              <a:buFont typeface="Arial"/>
              <a:buNone/>
              <a:defRPr sz="1000" b="1" i="0" u="none" strike="noStrike" cap="none">
                <a:solidFill>
                  <a:srgbClr val="008000"/>
                </a:solidFill>
                <a:latin typeface="Arial"/>
                <a:ea typeface="Arial"/>
                <a:cs typeface="Arial"/>
                <a:sym typeface="Arial"/>
              </a:defRPr>
            </a:lvl1pPr>
            <a:lvl2pPr marL="914400" marR="0" lvl="1" indent="-228600" algn="l" rtl="0">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p:nvPr/>
        </p:nvSpPr>
        <p:spPr>
          <a:xfrm>
            <a:off x="3387840" y="3906839"/>
            <a:ext cx="5786275" cy="2781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8000"/>
              </a:buClr>
              <a:buSzPts val="1800"/>
              <a:buFont typeface="Arial"/>
              <a:buNone/>
            </a:pPr>
            <a:r>
              <a:rPr lang="en-US" sz="1800" b="1" i="0" u="none" strike="noStrike" cap="none">
                <a:solidFill>
                  <a:srgbClr val="008000"/>
                </a:solidFill>
                <a:latin typeface="Arial"/>
                <a:ea typeface="Arial"/>
                <a:cs typeface="Arial"/>
                <a:sym typeface="Arial"/>
              </a:rPr>
              <a:t>Research Details</a:t>
            </a:r>
            <a:endParaRPr/>
          </a:p>
        </p:txBody>
      </p:sp>
      <p:sp>
        <p:nvSpPr>
          <p:cNvPr id="11" name="Google Shape;11;p2"/>
          <p:cNvSpPr txBox="1"/>
          <p:nvPr/>
        </p:nvSpPr>
        <p:spPr>
          <a:xfrm>
            <a:off x="3387840" y="2337119"/>
            <a:ext cx="5786275" cy="2746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8000"/>
              </a:buClr>
              <a:buSzPts val="1800"/>
              <a:buFont typeface="Arial"/>
              <a:buNone/>
            </a:pPr>
            <a:r>
              <a:rPr lang="en-US" sz="1800" b="1" i="0" u="none" strike="noStrike" cap="none">
                <a:solidFill>
                  <a:srgbClr val="008000"/>
                </a:solidFill>
                <a:latin typeface="Arial"/>
                <a:ea typeface="Arial"/>
                <a:cs typeface="Arial"/>
                <a:sym typeface="Arial"/>
              </a:rPr>
              <a:t>Significance and Impact</a:t>
            </a:r>
            <a:endParaRPr sz="1800" b="1" i="0" u="none" strike="noStrike" cap="none">
              <a:solidFill>
                <a:srgbClr val="008000"/>
              </a:solidFill>
              <a:latin typeface="Arial"/>
              <a:ea typeface="Arial"/>
              <a:cs typeface="Arial"/>
              <a:sym typeface="Arial"/>
            </a:endParaRPr>
          </a:p>
        </p:txBody>
      </p:sp>
      <p:sp>
        <p:nvSpPr>
          <p:cNvPr id="12" name="Google Shape;12;p2"/>
          <p:cNvSpPr txBox="1"/>
          <p:nvPr/>
        </p:nvSpPr>
        <p:spPr>
          <a:xfrm>
            <a:off x="3387840" y="782639"/>
            <a:ext cx="5786275" cy="2746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8000"/>
              </a:buClr>
              <a:buSzPts val="1800"/>
              <a:buFont typeface="Arial"/>
              <a:buNone/>
            </a:pPr>
            <a:r>
              <a:rPr lang="en-US" sz="1800" b="1" i="0" u="none" strike="noStrike" cap="none">
                <a:solidFill>
                  <a:srgbClr val="008000"/>
                </a:solidFill>
                <a:latin typeface="Arial"/>
                <a:ea typeface="Arial"/>
                <a:cs typeface="Arial"/>
                <a:sym typeface="Arial"/>
              </a:rPr>
              <a:t>Scientific Achievement</a:t>
            </a:r>
            <a:endParaRPr sz="1800" b="1" i="0" u="none" strike="noStrike" cap="none">
              <a:solidFill>
                <a:srgbClr val="008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
        <p:cNvGrpSpPr/>
        <p:nvPr/>
      </p:nvGrpSpPr>
      <p:grpSpPr>
        <a:xfrm>
          <a:off x="0" y="0"/>
          <a:ext cx="0" cy="0"/>
          <a:chOff x="0" y="0"/>
          <a:chExt cx="0" cy="0"/>
        </a:xfrm>
      </p:grpSpPr>
      <p:sp>
        <p:nvSpPr>
          <p:cNvPr id="38" name="Google Shape;38;p5"/>
          <p:cNvSpPr txBox="1"/>
          <p:nvPr/>
        </p:nvSpPr>
        <p:spPr>
          <a:xfrm>
            <a:off x="3387840" y="3906839"/>
            <a:ext cx="5786275" cy="2781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E86E25"/>
              </a:buClr>
              <a:buSzPts val="1800"/>
              <a:buFont typeface="Arial"/>
              <a:buNone/>
            </a:pPr>
            <a:r>
              <a:rPr lang="en-US" sz="1800" b="1" i="0" u="none" strike="noStrike" cap="none">
                <a:solidFill>
                  <a:srgbClr val="E86E25"/>
                </a:solidFill>
                <a:latin typeface="Arial"/>
                <a:ea typeface="Arial"/>
                <a:cs typeface="Arial"/>
                <a:sym typeface="Arial"/>
              </a:rPr>
              <a:t>Research Details</a:t>
            </a:r>
            <a:endParaRPr/>
          </a:p>
        </p:txBody>
      </p:sp>
      <p:sp>
        <p:nvSpPr>
          <p:cNvPr id="39" name="Google Shape;39;p5"/>
          <p:cNvSpPr txBox="1"/>
          <p:nvPr/>
        </p:nvSpPr>
        <p:spPr>
          <a:xfrm>
            <a:off x="3387840" y="2337119"/>
            <a:ext cx="5786275" cy="2746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E86E25"/>
              </a:buClr>
              <a:buSzPts val="1800"/>
              <a:buFont typeface="Arial"/>
              <a:buNone/>
            </a:pPr>
            <a:r>
              <a:rPr lang="en-US" sz="1800" b="1" i="0" u="none" strike="noStrike" cap="none">
                <a:solidFill>
                  <a:srgbClr val="E86E25"/>
                </a:solidFill>
                <a:latin typeface="Arial"/>
                <a:ea typeface="Arial"/>
                <a:cs typeface="Arial"/>
                <a:sym typeface="Arial"/>
              </a:rPr>
              <a:t>Significance and Impact</a:t>
            </a:r>
            <a:endParaRPr/>
          </a:p>
        </p:txBody>
      </p:sp>
      <p:sp>
        <p:nvSpPr>
          <p:cNvPr id="40" name="Google Shape;40;p5"/>
          <p:cNvSpPr txBox="1"/>
          <p:nvPr/>
        </p:nvSpPr>
        <p:spPr>
          <a:xfrm>
            <a:off x="3387840" y="782639"/>
            <a:ext cx="5786275" cy="2746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E86E25"/>
              </a:buClr>
              <a:buSzPts val="1800"/>
              <a:buFont typeface="Arial"/>
              <a:buNone/>
            </a:pPr>
            <a:r>
              <a:rPr lang="en-US" sz="1800" b="1" i="0" u="none" strike="noStrike" cap="none">
                <a:solidFill>
                  <a:srgbClr val="E86E25"/>
                </a:solidFill>
                <a:latin typeface="Arial"/>
                <a:ea typeface="Arial"/>
                <a:cs typeface="Arial"/>
                <a:sym typeface="Arial"/>
              </a:rPr>
              <a:t>Scientific Achievement</a:t>
            </a:r>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
        <p:cNvGrpSpPr/>
        <p:nvPr/>
      </p:nvGrpSpPr>
      <p:grpSpPr>
        <a:xfrm>
          <a:off x="0" y="0"/>
          <a:ext cx="0" cy="0"/>
          <a:chOff x="0" y="0"/>
          <a:chExt cx="0" cy="0"/>
        </a:xfrm>
      </p:grpSpPr>
      <p:sp>
        <p:nvSpPr>
          <p:cNvPr id="74" name="Google Shape;74;p8"/>
          <p:cNvSpPr txBox="1"/>
          <p:nvPr/>
        </p:nvSpPr>
        <p:spPr>
          <a:xfrm>
            <a:off x="4572000" y="3429000"/>
            <a:ext cx="4627515" cy="2781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8000"/>
              </a:buClr>
              <a:buSzPts val="1800"/>
              <a:buFont typeface="Arial"/>
              <a:buNone/>
            </a:pPr>
            <a:r>
              <a:rPr lang="en-US" sz="1800" b="1" i="0" u="none" strike="noStrike" cap="none">
                <a:solidFill>
                  <a:srgbClr val="008000"/>
                </a:solidFill>
                <a:latin typeface="Arial"/>
                <a:ea typeface="Arial"/>
                <a:cs typeface="Arial"/>
                <a:sym typeface="Arial"/>
              </a:rPr>
              <a:t>Research Details</a:t>
            </a:r>
            <a:endParaRPr/>
          </a:p>
        </p:txBody>
      </p:sp>
      <p:sp>
        <p:nvSpPr>
          <p:cNvPr id="75" name="Google Shape;75;p8"/>
          <p:cNvSpPr txBox="1"/>
          <p:nvPr/>
        </p:nvSpPr>
        <p:spPr>
          <a:xfrm>
            <a:off x="0" y="3429000"/>
            <a:ext cx="4627515" cy="2746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8000"/>
              </a:buClr>
              <a:buSzPts val="1800"/>
              <a:buFont typeface="Arial"/>
              <a:buNone/>
            </a:pPr>
            <a:r>
              <a:rPr lang="en-US" sz="1800" b="1" i="0" u="none" strike="noStrike" cap="none">
                <a:solidFill>
                  <a:srgbClr val="008000"/>
                </a:solidFill>
                <a:latin typeface="Arial"/>
                <a:ea typeface="Arial"/>
                <a:cs typeface="Arial"/>
                <a:sym typeface="Arial"/>
              </a:rPr>
              <a:t>Significance and Impact</a:t>
            </a:r>
            <a:endParaRPr/>
          </a:p>
        </p:txBody>
      </p:sp>
      <p:sp>
        <p:nvSpPr>
          <p:cNvPr id="76" name="Google Shape;76;p8"/>
          <p:cNvSpPr txBox="1"/>
          <p:nvPr/>
        </p:nvSpPr>
        <p:spPr>
          <a:xfrm>
            <a:off x="0" y="762797"/>
            <a:ext cx="4627515" cy="2746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8000"/>
              </a:buClr>
              <a:buSzPts val="1800"/>
              <a:buFont typeface="Arial"/>
              <a:buNone/>
            </a:pPr>
            <a:r>
              <a:rPr lang="en-US" sz="1800" b="1" i="0" u="none" strike="noStrike" cap="none">
                <a:solidFill>
                  <a:srgbClr val="008000"/>
                </a:solidFill>
                <a:latin typeface="Arial"/>
                <a:ea typeface="Arial"/>
                <a:cs typeface="Arial"/>
                <a:sym typeface="Arial"/>
              </a:rPr>
              <a:t>Scientific Achievement</a:t>
            </a:r>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ge69e41e085_1_0"/>
          <p:cNvSpPr txBox="1">
            <a:spLocks noGrp="1"/>
          </p:cNvSpPr>
          <p:nvPr>
            <p:ph type="title"/>
          </p:nvPr>
        </p:nvSpPr>
        <p:spPr>
          <a:xfrm>
            <a:off x="130800" y="-4625"/>
            <a:ext cx="9013200" cy="70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200" dirty="0"/>
              <a:t>Definitive evidence that atmospheric rivers east of the Rockies are the same as their West Coast counterparts</a:t>
            </a:r>
          </a:p>
        </p:txBody>
      </p:sp>
      <p:sp>
        <p:nvSpPr>
          <p:cNvPr id="122" name="Google Shape;122;ge69e41e085_1_0"/>
          <p:cNvSpPr txBox="1">
            <a:spLocks noGrp="1"/>
          </p:cNvSpPr>
          <p:nvPr>
            <p:ph type="body" idx="3"/>
          </p:nvPr>
        </p:nvSpPr>
        <p:spPr>
          <a:xfrm>
            <a:off x="3387840" y="1079048"/>
            <a:ext cx="5786400" cy="1214100"/>
          </a:xfrm>
          <a:prstGeom prst="rect">
            <a:avLst/>
          </a:prstGeom>
          <a:noFill/>
          <a:ln>
            <a:noFill/>
          </a:ln>
        </p:spPr>
        <p:txBody>
          <a:bodyPr spcFirstLastPara="1" wrap="square" lIns="91425" tIns="45700" rIns="91425" bIns="45700" anchor="t" anchorCtr="0">
            <a:noAutofit/>
          </a:bodyPr>
          <a:lstStyle/>
          <a:p>
            <a:pPr marL="228600" lvl="0" indent="0" algn="l" rtl="0">
              <a:spcBef>
                <a:spcPts val="0"/>
              </a:spcBef>
              <a:spcAft>
                <a:spcPts val="0"/>
              </a:spcAft>
              <a:buClr>
                <a:schemeClr val="dk1"/>
              </a:buClr>
              <a:buSzPts val="1600"/>
              <a:buNone/>
            </a:pPr>
            <a:r>
              <a:rPr lang="en-US" sz="1400" dirty="0"/>
              <a:t>A new study by researchers at Indiana University and Lawrence Berkeley Lab provides, for the first time, definitive evidence that atmospheric rivers (ARs) in the eastern half of the U.S. systematically occur in conjunction with large-scale weather patterns known as midlatitude cyclones (the apostrophe-shaped cloud feature in the image to the upper left).</a:t>
            </a:r>
          </a:p>
        </p:txBody>
      </p:sp>
      <p:sp>
        <p:nvSpPr>
          <p:cNvPr id="123" name="Google Shape;123;ge69e41e085_1_0"/>
          <p:cNvSpPr txBox="1">
            <a:spLocks noGrp="1"/>
          </p:cNvSpPr>
          <p:nvPr>
            <p:ph type="body" idx="4"/>
          </p:nvPr>
        </p:nvSpPr>
        <p:spPr>
          <a:xfrm>
            <a:off x="3387850" y="2641150"/>
            <a:ext cx="5871300" cy="1310700"/>
          </a:xfrm>
          <a:prstGeom prst="rect">
            <a:avLst/>
          </a:prstGeom>
          <a:noFill/>
          <a:ln>
            <a:noFill/>
          </a:ln>
        </p:spPr>
        <p:txBody>
          <a:bodyPr spcFirstLastPara="1" wrap="square" lIns="91425" tIns="45700" rIns="91425" bIns="45700" anchor="t" anchorCtr="0">
            <a:noAutofit/>
          </a:bodyPr>
          <a:lstStyle/>
          <a:p>
            <a:pPr marL="228600" indent="0">
              <a:spcBef>
                <a:spcPts val="0"/>
              </a:spcBef>
            </a:pPr>
            <a:r>
              <a:rPr lang="en-US" sz="1400" dirty="0"/>
              <a:t>Atmospheric rivers and their impacts are well-studied on the west coast of the U.S., and there is increasing evidence that they are important for the eastern half of the country too. It was not clear, however, whether western and eastern U.S. ARs have the same meteorological drivers. This study demonstrated that knowledge about western U.S. ARs can translate across the U.S.</a:t>
            </a:r>
          </a:p>
        </p:txBody>
      </p:sp>
      <p:sp>
        <p:nvSpPr>
          <p:cNvPr id="124" name="Google Shape;124;ge69e41e085_1_0"/>
          <p:cNvSpPr txBox="1">
            <a:spLocks noGrp="1"/>
          </p:cNvSpPr>
          <p:nvPr>
            <p:ph type="body" idx="5"/>
          </p:nvPr>
        </p:nvSpPr>
        <p:spPr>
          <a:xfrm>
            <a:off x="3305950" y="4208250"/>
            <a:ext cx="5786400" cy="2034000"/>
          </a:xfrm>
          <a:prstGeom prst="rect">
            <a:avLst/>
          </a:prstGeom>
          <a:noFill/>
          <a:ln>
            <a:noFill/>
          </a:ln>
        </p:spPr>
        <p:txBody>
          <a:bodyPr spcFirstLastPara="1" wrap="square" lIns="91425" tIns="45700" rIns="91425" bIns="45700" anchor="t" anchorCtr="0">
            <a:noAutofit/>
          </a:bodyPr>
          <a:lstStyle/>
          <a:p>
            <a:pPr marL="228600" lvl="0" indent="-288925" algn="l" rtl="0">
              <a:spcBef>
                <a:spcPts val="0"/>
              </a:spcBef>
              <a:spcAft>
                <a:spcPts val="0"/>
              </a:spcAft>
              <a:buClr>
                <a:schemeClr val="dk1"/>
              </a:buClr>
              <a:buSzPts val="1400"/>
              <a:buFont typeface="Arial"/>
              <a:buChar char="‒"/>
            </a:pPr>
            <a:r>
              <a:rPr lang="en-US" dirty="0"/>
              <a:t>Analyzed meteorological composites during times with AR conditions, showing clear evidence midlatitude cyclones</a:t>
            </a:r>
          </a:p>
          <a:p>
            <a:pPr marL="228600" lvl="0" indent="-288925" algn="l" rtl="0">
              <a:spcBef>
                <a:spcPts val="0"/>
              </a:spcBef>
              <a:spcAft>
                <a:spcPts val="0"/>
              </a:spcAft>
              <a:buClr>
                <a:schemeClr val="dk1"/>
              </a:buClr>
              <a:buSzPts val="1400"/>
              <a:buFont typeface="Arial"/>
              <a:buChar char="‒"/>
            </a:pPr>
            <a:r>
              <a:rPr lang="en-US" dirty="0"/>
              <a:t>Examined multiple locations: Lamont, OK; Bloomington, IN; Washington, D.C.</a:t>
            </a:r>
          </a:p>
          <a:p>
            <a:pPr marL="228600" lvl="0" indent="-288925" algn="l" rtl="0">
              <a:spcBef>
                <a:spcPts val="0"/>
              </a:spcBef>
              <a:spcAft>
                <a:spcPts val="300"/>
              </a:spcAft>
              <a:buClr>
                <a:schemeClr val="dk1"/>
              </a:buClr>
              <a:buSzPts val="1400"/>
              <a:buFont typeface="Arial"/>
              <a:buChar char="‒"/>
            </a:pPr>
            <a:r>
              <a:rPr lang="en-US" dirty="0"/>
              <a:t>Showed results are robust with respect to AR detection uncertainty by using multiple detection algorithms from the Atmospheric River Tracking Method Intercomparison Project (ARTMIP)</a:t>
            </a:r>
          </a:p>
          <a:p>
            <a:pPr marL="0" lvl="0" indent="0" algn="ctr" rtl="0">
              <a:spcBef>
                <a:spcPts val="0"/>
              </a:spcBef>
              <a:spcAft>
                <a:spcPts val="0"/>
              </a:spcAft>
              <a:buClr>
                <a:schemeClr val="dk1"/>
              </a:buClr>
              <a:buSzPts val="1400"/>
              <a:buNone/>
            </a:pPr>
            <a:r>
              <a:rPr lang="en-US" b="1" i="1" dirty="0"/>
              <a:t>With interagency coordination, including DOE, NOAA, and NASA, ARTMIP has resulted in 24 publications since 2016.</a:t>
            </a:r>
          </a:p>
        </p:txBody>
      </p:sp>
      <p:pic>
        <p:nvPicPr>
          <p:cNvPr id="125" name="Google Shape;125;ge69e41e085_1_0" descr="A picture containing drawing&#10;&#10;Description automatically generated"/>
          <p:cNvPicPr preferRelativeResize="0">
            <a:picLocks noGrp="1"/>
          </p:cNvPicPr>
          <p:nvPr>
            <p:ph type="pic" idx="6"/>
          </p:nvPr>
        </p:nvPicPr>
        <p:blipFill rotWithShape="1">
          <a:blip r:embed="rId3">
            <a:alphaModFix/>
          </a:blip>
          <a:srcRect l="-2373" t="-6360" r="2233"/>
          <a:stretch/>
        </p:blipFill>
        <p:spPr>
          <a:xfrm>
            <a:off x="3432706" y="6242250"/>
            <a:ext cx="2364900" cy="615600"/>
          </a:xfrm>
          <a:prstGeom prst="rect">
            <a:avLst/>
          </a:prstGeom>
          <a:noFill/>
          <a:ln>
            <a:noFill/>
          </a:ln>
        </p:spPr>
      </p:pic>
      <p:sp>
        <p:nvSpPr>
          <p:cNvPr id="7" name="Text Placeholder 6">
            <a:extLst>
              <a:ext uri="{FF2B5EF4-FFF2-40B4-BE49-F238E27FC236}">
                <a16:creationId xmlns:a16="http://schemas.microsoft.com/office/drawing/2014/main" id="{C71FA0AB-28B9-41B7-8F57-026EEE223CE7}"/>
              </a:ext>
            </a:extLst>
          </p:cNvPr>
          <p:cNvSpPr>
            <a:spLocks noGrp="1"/>
          </p:cNvSpPr>
          <p:nvPr>
            <p:ph type="body" idx="2"/>
          </p:nvPr>
        </p:nvSpPr>
        <p:spPr>
          <a:xfrm>
            <a:off x="0" y="5475558"/>
            <a:ext cx="3472540" cy="684189"/>
          </a:xfrm>
        </p:spPr>
        <p:txBody>
          <a:bodyPr/>
          <a:lstStyle/>
          <a:p>
            <a:pPr marL="0" indent="0" algn="l"/>
            <a:r>
              <a:rPr lang="en-US" dirty="0"/>
              <a:t>O’Brien, T. A. et al. Atmospheric Rivers in the Eastern and Midwestern United States Associated With Baroclinic Waves. Geophysical Research Letters 51, (2024). doi:10.1029/2023GL107236</a:t>
            </a:r>
          </a:p>
          <a:p>
            <a:pPr marL="0" indent="0" algn="l"/>
            <a:r>
              <a:rPr lang="en-US" dirty="0"/>
              <a:t> </a:t>
            </a:r>
          </a:p>
        </p:txBody>
      </p:sp>
      <p:sp>
        <p:nvSpPr>
          <p:cNvPr id="22" name="Text Placeholder 6">
            <a:extLst>
              <a:ext uri="{FF2B5EF4-FFF2-40B4-BE49-F238E27FC236}">
                <a16:creationId xmlns:a16="http://schemas.microsoft.com/office/drawing/2014/main" id="{194D5B68-BBB7-4B83-9F15-61CFE6C18C3E}"/>
              </a:ext>
            </a:extLst>
          </p:cNvPr>
          <p:cNvSpPr txBox="1">
            <a:spLocks/>
          </p:cNvSpPr>
          <p:nvPr/>
        </p:nvSpPr>
        <p:spPr>
          <a:xfrm>
            <a:off x="0" y="2127883"/>
            <a:ext cx="3305949" cy="57843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008000"/>
              </a:buClr>
              <a:buSzPts val="1000"/>
              <a:buFont typeface="Arial"/>
              <a:buNone/>
              <a:defRPr sz="1000" b="0" i="0" u="none" strike="noStrike" cap="none">
                <a:solidFill>
                  <a:srgbClr val="008000"/>
                </a:solidFill>
                <a:latin typeface="Arial"/>
                <a:ea typeface="Arial"/>
                <a:cs typeface="Arial"/>
                <a:sym typeface="Arial"/>
              </a:defRPr>
            </a:lvl1pPr>
            <a:lvl2pPr marL="914400" marR="0" lvl="1" indent="-228600" algn="l" rtl="0">
              <a:lnSpc>
                <a:spcPct val="100000"/>
              </a:lnSpc>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9525" indent="0" algn="ctr"/>
            <a:r>
              <a:rPr lang="en-US" b="1" dirty="0"/>
              <a:t>Caption</a:t>
            </a:r>
            <a:r>
              <a:rPr lang="en-US" dirty="0"/>
              <a:t>: Outline of an atmospheric river impacting the eastern half of the United States (red) overlaid on geostationary satellite imagery from GOES-16</a:t>
            </a:r>
          </a:p>
        </p:txBody>
      </p:sp>
      <p:pic>
        <p:nvPicPr>
          <p:cNvPr id="12" name="Picture 11" descr="A satellite image of the earth&#10;&#10;Description automatically generated">
            <a:extLst>
              <a:ext uri="{FF2B5EF4-FFF2-40B4-BE49-F238E27FC236}">
                <a16:creationId xmlns:a16="http://schemas.microsoft.com/office/drawing/2014/main" id="{28763D92-A81A-2CA9-B2D0-1411D26A7E3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838077"/>
            <a:ext cx="3305950" cy="1289806"/>
          </a:xfrm>
          <a:prstGeom prst="rect">
            <a:avLst/>
          </a:prstGeom>
        </p:spPr>
      </p:pic>
      <p:pic>
        <p:nvPicPr>
          <p:cNvPr id="23" name="Picture 22" descr="A black background with a black square&#10;&#10;Description automatically generated with medium confidence">
            <a:extLst>
              <a:ext uri="{FF2B5EF4-FFF2-40B4-BE49-F238E27FC236}">
                <a16:creationId xmlns:a16="http://schemas.microsoft.com/office/drawing/2014/main" id="{7CFF6E0C-35F3-20C0-8C2E-47551D73157F}"/>
              </a:ext>
            </a:extLst>
          </p:cNvPr>
          <p:cNvPicPr>
            <a:picLocks noChangeAspect="1"/>
          </p:cNvPicPr>
          <p:nvPr/>
        </p:nvPicPr>
        <p:blipFill>
          <a:blip r:embed="rId5"/>
          <a:stretch>
            <a:fillRect/>
          </a:stretch>
        </p:blipFill>
        <p:spPr>
          <a:xfrm>
            <a:off x="5924361" y="6242250"/>
            <a:ext cx="3167989" cy="615750"/>
          </a:xfrm>
          <a:prstGeom prst="rect">
            <a:avLst/>
          </a:prstGeom>
        </p:spPr>
      </p:pic>
      <p:pic>
        <p:nvPicPr>
          <p:cNvPr id="25" name="Picture 24">
            <a:extLst>
              <a:ext uri="{FF2B5EF4-FFF2-40B4-BE49-F238E27FC236}">
                <a16:creationId xmlns:a16="http://schemas.microsoft.com/office/drawing/2014/main" id="{440F767E-4AF8-7FCF-5A6F-2DE29691D958}"/>
              </a:ext>
            </a:extLst>
          </p:cNvPr>
          <p:cNvPicPr>
            <a:picLocks noChangeAspect="1"/>
          </p:cNvPicPr>
          <p:nvPr/>
        </p:nvPicPr>
        <p:blipFill>
          <a:blip r:embed="rId6">
            <a:clrChange>
              <a:clrFrom>
                <a:srgbClr val="E1E1E1"/>
              </a:clrFrom>
              <a:clrTo>
                <a:srgbClr val="E1E1E1">
                  <a:alpha val="0"/>
                </a:srgbClr>
              </a:clrTo>
            </a:clrChange>
          </a:blip>
          <a:stretch>
            <a:fillRect/>
          </a:stretch>
        </p:blipFill>
        <p:spPr>
          <a:xfrm>
            <a:off x="0" y="2668221"/>
            <a:ext cx="3472540" cy="2461189"/>
          </a:xfrm>
          <a:prstGeom prst="rect">
            <a:avLst/>
          </a:prstGeom>
        </p:spPr>
      </p:pic>
      <p:sp>
        <p:nvSpPr>
          <p:cNvPr id="26" name="Text Placeholder 6">
            <a:extLst>
              <a:ext uri="{FF2B5EF4-FFF2-40B4-BE49-F238E27FC236}">
                <a16:creationId xmlns:a16="http://schemas.microsoft.com/office/drawing/2014/main" id="{BE97F394-5A17-78B6-24AE-43AD947A946C}"/>
              </a:ext>
            </a:extLst>
          </p:cNvPr>
          <p:cNvSpPr txBox="1">
            <a:spLocks/>
          </p:cNvSpPr>
          <p:nvPr/>
        </p:nvSpPr>
        <p:spPr>
          <a:xfrm>
            <a:off x="-1" y="5059357"/>
            <a:ext cx="3305949" cy="57843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008000"/>
              </a:buClr>
              <a:buSzPts val="1000"/>
              <a:buFont typeface="Arial"/>
              <a:buNone/>
              <a:defRPr sz="1000" b="0" i="0" u="none" strike="noStrike" cap="none">
                <a:solidFill>
                  <a:srgbClr val="008000"/>
                </a:solidFill>
                <a:latin typeface="Arial"/>
                <a:ea typeface="Arial"/>
                <a:cs typeface="Arial"/>
                <a:sym typeface="Arial"/>
              </a:defRPr>
            </a:lvl1pPr>
            <a:lvl2pPr marL="914400" marR="0" lvl="1" indent="-228600" algn="l" rtl="0">
              <a:lnSpc>
                <a:spcPct val="100000"/>
              </a:lnSpc>
              <a:spcBef>
                <a:spcPts val="360"/>
              </a:spcBef>
              <a:spcAft>
                <a:spcPts val="0"/>
              </a:spcAft>
              <a:buClr>
                <a:srgbClr val="404040"/>
              </a:buClr>
              <a:buSzPts val="1800"/>
              <a:buFont typeface="Arial"/>
              <a:buNone/>
              <a:defRPr sz="1800" b="0" i="0" u="none" strike="noStrike" cap="none">
                <a:solidFill>
                  <a:srgbClr val="404040"/>
                </a:solidFill>
                <a:latin typeface="Arial"/>
                <a:ea typeface="Arial"/>
                <a:cs typeface="Arial"/>
                <a:sym typeface="Arial"/>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9525" indent="0" algn="ctr"/>
            <a:r>
              <a:rPr lang="en-US" b="1" dirty="0"/>
              <a:t>Caption</a:t>
            </a:r>
            <a:r>
              <a:rPr lang="en-US" dirty="0"/>
              <a:t>: Average water vapor and vapor transport during AR conditions over Indiana in all four seasons</a:t>
            </a:r>
          </a:p>
        </p:txBody>
      </p:sp>
    </p:spTree>
  </p:cSld>
  <p:clrMapOvr>
    <a:masterClrMapping/>
  </p:clrMapOvr>
</p:sld>
</file>

<file path=ppt/theme/theme1.xml><?xml version="1.0" encoding="utf-8"?>
<a:theme xmlns:a="http://schemas.openxmlformats.org/drawingml/2006/main" name="DOE-SC EESA Highlight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ther EESA Highlights (not DOE-SC)">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orizonal Img_DOE-SC EESA Highlight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255</TotalTime>
  <Words>312</Words>
  <Application>Microsoft Office PowerPoint</Application>
  <PresentationFormat>On-screen Show (4:3)</PresentationFormat>
  <Paragraphs>11</Paragraphs>
  <Slides>1</Slides>
  <Notes>1</Notes>
  <HiddenSlides>0</HiddenSlides>
  <MMClips>0</MMClips>
  <ScaleCrop>false</ScaleCrop>
  <HeadingPairs>
    <vt:vector size="6" baseType="variant">
      <vt:variant>
        <vt:lpstr>Fonts Used</vt:lpstr>
      </vt:variant>
      <vt:variant>
        <vt:i4>1</vt:i4>
      </vt:variant>
      <vt:variant>
        <vt:lpstr>Theme</vt:lpstr>
      </vt:variant>
      <vt:variant>
        <vt:i4>3</vt:i4>
      </vt:variant>
      <vt:variant>
        <vt:lpstr>Slide Titles</vt:lpstr>
      </vt:variant>
      <vt:variant>
        <vt:i4>1</vt:i4>
      </vt:variant>
    </vt:vector>
  </HeadingPairs>
  <TitlesOfParts>
    <vt:vector size="5" baseType="lpstr">
      <vt:lpstr>Arial</vt:lpstr>
      <vt:lpstr>DOE-SC EESA Highlights</vt:lpstr>
      <vt:lpstr>Other EESA Highlights (not DOE-SC)</vt:lpstr>
      <vt:lpstr>Horizonal Img_DOE-SC EESA Highlights</vt:lpstr>
      <vt:lpstr>Definitive evidence that atmospheric rivers east of the Rockies are the same as their West Coast counterparts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Constraining and Characterizing the size of Atmospheric Rivers: A perspective independent from the detection algorithm</dc:title>
  <dc:creator>Maryann Villavert</dc:creator>
  <cp:lastModifiedBy>O'Brien, Travis Allen</cp:lastModifiedBy>
  <cp:revision>11</cp:revision>
  <dcterms:created xsi:type="dcterms:W3CDTF">2016-02-10T19:06:12Z</dcterms:created>
  <dcterms:modified xsi:type="dcterms:W3CDTF">2024-04-23T18:40:10Z</dcterms:modified>
</cp:coreProperties>
</file>