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6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9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6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8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0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4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281A-6E78-4501-8B07-018AA8FA372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7E4B-DE00-4062-B5FB-4033AD0E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5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x.doi.org/10.1175/JCLI-D-12-00565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29754A"/>
          </a:solidFill>
          <a:ln>
            <a:solidFill>
              <a:srgbClr val="2975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36575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CESM1(BGC) Historical Carbon Cycle Characterized</a:t>
            </a:r>
            <a:endParaRPr lang="en-US" sz="34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200" y="754684"/>
            <a:ext cx="2769905" cy="5417516"/>
            <a:chOff x="6172200" y="754684"/>
            <a:chExt cx="2769905" cy="54175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754684"/>
              <a:ext cx="2769905" cy="269028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481914"/>
              <a:ext cx="2769905" cy="2690286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0" y="685592"/>
            <a:ext cx="6096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Objective:</a:t>
            </a:r>
          </a:p>
          <a:p>
            <a:pPr>
              <a:spcAft>
                <a:spcPts val="300"/>
              </a:spcAft>
            </a:pPr>
            <a:r>
              <a:rPr lang="en-US" sz="1600" dirty="0" smtClean="0"/>
              <a:t>Characterize the fidelity of the Community Earth System Model (CESM1) carbon cycle with terrestrial carbon–nitrogen dynamics and an ocean biogeochemical model.</a:t>
            </a:r>
          </a:p>
          <a:p>
            <a:r>
              <a:rPr lang="en-US" sz="1600" b="1" dirty="0" smtClean="0"/>
              <a:t>Approach:</a:t>
            </a:r>
          </a:p>
          <a:p>
            <a:pPr>
              <a:spcAft>
                <a:spcPts val="300"/>
              </a:spcAft>
            </a:pPr>
            <a:r>
              <a:rPr lang="en-US" sz="1600" dirty="0" smtClean="0"/>
              <a:t>Two sets of preindustrial-control and 20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 experiments were initialized and forced with prescribed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emissions (PROG) and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mole fractions (PRES).</a:t>
            </a:r>
          </a:p>
          <a:p>
            <a:r>
              <a:rPr lang="en-US" sz="1600" b="1" dirty="0" smtClean="0"/>
              <a:t>Results/Impacts:</a:t>
            </a:r>
          </a:p>
          <a:p>
            <a:pPr marL="285750" indent="-285750">
              <a:buClr>
                <a:srgbClr val="2975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CESM1(BGC) configuration used for CMIP5 experiments was introduced and described.</a:t>
            </a:r>
          </a:p>
          <a:p>
            <a:pPr marL="285750" indent="-285750">
              <a:buClr>
                <a:srgbClr val="2975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Model broadly reproduced observed 20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 carbon cycle, but exhibited notable biases.</a:t>
            </a:r>
          </a:p>
          <a:p>
            <a:pPr marL="285750" indent="-285750">
              <a:buClr>
                <a:srgbClr val="2975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Model exhibited excessive increase in atmospheric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due to weak land and ocean carbon uptake.</a:t>
            </a:r>
          </a:p>
          <a:p>
            <a:pPr marL="285750" indent="-285750">
              <a:buClr>
                <a:srgbClr val="2975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Model had a weak seasonal cycle of atmospheric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in the Northern Hemisphere due to seasonal biases in land-to-air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fluxes.</a:t>
            </a:r>
          </a:p>
          <a:p>
            <a:pPr marL="285750" indent="-285750">
              <a:buClr>
                <a:srgbClr val="2975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Model response of atmospheric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to El Niño Southern Oscillation was too weak.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Lindsay, Keith, Gordon B. </a:t>
            </a:r>
            <a:r>
              <a:rPr lang="en-US" sz="1400" dirty="0" err="1" smtClean="0"/>
              <a:t>Bonan</a:t>
            </a:r>
            <a:r>
              <a:rPr lang="en-US" sz="1400" dirty="0" smtClean="0"/>
              <a:t>, Scott C. </a:t>
            </a:r>
            <a:r>
              <a:rPr lang="en-US" sz="1400" dirty="0" err="1" smtClean="0"/>
              <a:t>Doney</a:t>
            </a:r>
            <a:r>
              <a:rPr lang="en-US" sz="1400" dirty="0" smtClean="0"/>
              <a:t>, </a:t>
            </a:r>
            <a:r>
              <a:rPr lang="en-US" sz="1400" b="1" dirty="0" smtClean="0"/>
              <a:t>Forrest M. Hoffman</a:t>
            </a:r>
            <a:r>
              <a:rPr lang="en-US" sz="1400" dirty="0" smtClean="0"/>
              <a:t>, David M. Lawrence, Matthew C. Long, Natalie M. </a:t>
            </a:r>
            <a:r>
              <a:rPr lang="en-US" sz="1400" dirty="0" err="1" smtClean="0"/>
              <a:t>Mahowald</a:t>
            </a:r>
            <a:r>
              <a:rPr lang="en-US" sz="1400" dirty="0" smtClean="0"/>
              <a:t>, </a:t>
            </a:r>
            <a:r>
              <a:rPr lang="en-US" sz="1400" b="1" dirty="0" smtClean="0"/>
              <a:t>J. Keith Moore</a:t>
            </a:r>
            <a:r>
              <a:rPr lang="en-US" sz="1400" dirty="0" smtClean="0"/>
              <a:t>, </a:t>
            </a:r>
            <a:r>
              <a:rPr lang="en-US" sz="1400" b="1" dirty="0" smtClean="0"/>
              <a:t>James T. </a:t>
            </a:r>
            <a:r>
              <a:rPr lang="en-US" sz="1400" b="1" dirty="0" err="1" smtClean="0"/>
              <a:t>Randerson</a:t>
            </a:r>
            <a:r>
              <a:rPr lang="en-US" sz="1400" dirty="0" smtClean="0"/>
              <a:t>, and </a:t>
            </a:r>
            <a:r>
              <a:rPr lang="en-US" sz="1400" b="1" dirty="0" smtClean="0"/>
              <a:t>Peter E. Thornton</a:t>
            </a:r>
            <a:r>
              <a:rPr lang="en-US" sz="1400" dirty="0" smtClean="0"/>
              <a:t> (2014), Preindustrial-Control and Twentieth-Century Carbon Cycle Experiments with the Earth System Model CESM1(BGC), </a:t>
            </a:r>
            <a:r>
              <a:rPr lang="en-US" sz="1400" i="1" dirty="0" smtClean="0"/>
              <a:t>J. </a:t>
            </a:r>
            <a:r>
              <a:rPr lang="en-US" sz="1400" i="1" dirty="0" err="1" smtClean="0"/>
              <a:t>Clim</a:t>
            </a:r>
            <a:r>
              <a:rPr lang="en-US" sz="1400" i="1" dirty="0" smtClean="0"/>
              <a:t>.</a:t>
            </a:r>
            <a:r>
              <a:rPr lang="en-US" sz="1400" dirty="0" smtClean="0"/>
              <a:t>, 27:8981–9005, </a:t>
            </a:r>
            <a:r>
              <a:rPr lang="en-US" sz="1400" dirty="0" smtClean="0"/>
              <a:t>doi:</a:t>
            </a:r>
            <a:r>
              <a:rPr lang="en-US" sz="1400" dirty="0" smtClean="0">
                <a:hlinkClick r:id="rId4"/>
              </a:rPr>
              <a:t>10.1175/JCLI-D-12-00565.1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6172200"/>
            <a:ext cx="3048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Time series of 20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century (a) 2-m air temperature anomalies and (b) surface net CO</a:t>
            </a:r>
            <a:r>
              <a:rPr lang="en-US" sz="1300" baseline="-25000" dirty="0" smtClean="0"/>
              <a:t>2</a:t>
            </a:r>
            <a:r>
              <a:rPr lang="en-US" sz="1300" dirty="0" smtClean="0"/>
              <a:t> tracer compared to observations.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07441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CESM1(BGC) Historical Carbon Cycle Characterized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CESM1(BGC) Historical Carbon Cycle Characterized</dc:title>
  <dc:creator>Forrest M. Hoffman</dc:creator>
  <cp:lastModifiedBy>Forrest M. Hoffman</cp:lastModifiedBy>
  <cp:revision>11</cp:revision>
  <dcterms:created xsi:type="dcterms:W3CDTF">2015-01-04T04:02:12Z</dcterms:created>
  <dcterms:modified xsi:type="dcterms:W3CDTF">2015-09-03T20:23:16Z</dcterms:modified>
</cp:coreProperties>
</file>